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66" r:id="rId10"/>
    <p:sldId id="268" r:id="rId11"/>
    <p:sldId id="265" r:id="rId12"/>
    <p:sldId id="264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3D664-AD2E-48F4-8162-51ABE22E54BE}" v="66" dt="2021-04-05T01:56:13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3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6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1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6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7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4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3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5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1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2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3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764E0904-5ABD-4DC7-8562-C38580C9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77AFA-FF06-4375-BABF-56D3C6A46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8" b="5622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EE574D-9359-48B9-995A-CCADD653B1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4868092" cy="1701570"/>
          </a:xfrm>
        </p:spPr>
        <p:txBody>
          <a:bodyPr anchor="b">
            <a:normAutofit/>
          </a:bodyPr>
          <a:lstStyle/>
          <a:p>
            <a:r>
              <a:rPr lang="en-AU" sz="4400" dirty="0"/>
              <a:t>Art Bible: Zombie Platformer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D761B-E2EB-4B63-9F15-D41941FDA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AU" sz="2000"/>
              <a:t>By James Webster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79659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2A45F-51E6-4024-BAD0-6BE47B0BE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AU" b="1" dirty="0"/>
              <a:t>UI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E17FF-9062-4A37-8E80-EF6DC9C17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81" y="1636106"/>
            <a:ext cx="3816096" cy="1676261"/>
          </a:xfrm>
        </p:spPr>
        <p:txBody>
          <a:bodyPr>
            <a:normAutofit/>
          </a:bodyPr>
          <a:lstStyle/>
          <a:p>
            <a:r>
              <a:rPr lang="en-AU" sz="2000" b="1" dirty="0"/>
              <a:t>Sci-fi UI</a:t>
            </a:r>
          </a:p>
          <a:p>
            <a:r>
              <a:rPr lang="en-AU" sz="2000" b="1" dirty="0"/>
              <a:t>Expectant of what would be displayed while wearing a helmet (Diegetic)</a:t>
            </a:r>
          </a:p>
        </p:txBody>
      </p:sp>
      <p:pic>
        <p:nvPicPr>
          <p:cNvPr id="6150" name="Picture 6" descr="Third Person Shooter Kit in Blueprints - UE Marketplace">
            <a:extLst>
              <a:ext uri="{FF2B5EF4-FFF2-40B4-BE49-F238E27FC236}">
                <a16:creationId xmlns:a16="http://schemas.microsoft.com/office/drawing/2014/main" id="{19AF64DC-2D22-4EEA-8578-9A4ECC49A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" r="-1" b="2161"/>
          <a:stretch/>
        </p:blipFill>
        <p:spPr bwMode="auto">
          <a:xfrm>
            <a:off x="4904316" y="-1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12 Sci-Fi HUD ideas | interface, interface design, head up display">
            <a:extLst>
              <a:ext uri="{FF2B5EF4-FFF2-40B4-BE49-F238E27FC236}">
                <a16:creationId xmlns:a16="http://schemas.microsoft.com/office/drawing/2014/main" id="{19B8A7BA-50E2-4C49-AA29-194A35EEC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57"/>
          <a:stretch/>
        </p:blipFill>
        <p:spPr bwMode="auto">
          <a:xfrm>
            <a:off x="4726728" y="3802958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6C764-F23B-4BBA-92B8-E0D23F927F65}"/>
              </a:ext>
            </a:extLst>
          </p:cNvPr>
          <p:cNvSpPr txBox="1"/>
          <p:nvPr/>
        </p:nvSpPr>
        <p:spPr>
          <a:xfrm>
            <a:off x="880037" y="3341819"/>
            <a:ext cx="297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Displaying information in bordered polygons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B4C848-A78E-42F8-AD63-A7D1F2B533BA}"/>
              </a:ext>
            </a:extLst>
          </p:cNvPr>
          <p:cNvSpPr txBox="1"/>
          <p:nvPr/>
        </p:nvSpPr>
        <p:spPr>
          <a:xfrm>
            <a:off x="716435" y="5108710"/>
            <a:ext cx="2976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Detailed with straight, coloured lines around camera.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1362F97-B4FE-4BC9-A9A0-F6F69836438C}"/>
              </a:ext>
            </a:extLst>
          </p:cNvPr>
          <p:cNvSpPr/>
          <p:nvPr/>
        </p:nvSpPr>
        <p:spPr>
          <a:xfrm>
            <a:off x="3365339" y="2885814"/>
            <a:ext cx="1634499" cy="37447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55A1587-40F7-40FC-A993-B308238B6079}"/>
              </a:ext>
            </a:extLst>
          </p:cNvPr>
          <p:cNvSpPr/>
          <p:nvPr/>
        </p:nvSpPr>
        <p:spPr>
          <a:xfrm>
            <a:off x="3856656" y="3461529"/>
            <a:ext cx="6212965" cy="22530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76C0E4-207A-4DCF-AA07-02F8B931AF87}"/>
              </a:ext>
            </a:extLst>
          </p:cNvPr>
          <p:cNvCxnSpPr/>
          <p:nvPr/>
        </p:nvCxnSpPr>
        <p:spPr>
          <a:xfrm flipV="1">
            <a:off x="3856656" y="4362275"/>
            <a:ext cx="2997150" cy="9682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5475292-801B-4FE9-A961-6AEFC325F37E}"/>
              </a:ext>
            </a:extLst>
          </p:cNvPr>
          <p:cNvSpPr/>
          <p:nvPr/>
        </p:nvSpPr>
        <p:spPr>
          <a:xfrm>
            <a:off x="7077322" y="3574181"/>
            <a:ext cx="2771191" cy="143257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EDE21F-BFDF-4D41-953B-77EDE9E788E5}"/>
              </a:ext>
            </a:extLst>
          </p:cNvPr>
          <p:cNvSpPr/>
          <p:nvPr/>
        </p:nvSpPr>
        <p:spPr>
          <a:xfrm>
            <a:off x="11107024" y="4846377"/>
            <a:ext cx="569780" cy="184533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2061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64501904-64F8-4967-81EE-6D72CA33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 descr="Neon Green Metal Stock Illustrations – 4,068 Neon Green Metal Stock  Illustrations, Vectors &amp; Clipart - Dreamstime">
            <a:extLst>
              <a:ext uri="{FF2B5EF4-FFF2-40B4-BE49-F238E27FC236}">
                <a16:creationId xmlns:a16="http://schemas.microsoft.com/office/drawing/2014/main" id="{38B57B32-FB5D-4F2F-9F74-D11745A29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1" r="11439" b="1"/>
          <a:stretch/>
        </p:blipFill>
        <p:spPr bwMode="auto">
          <a:xfrm>
            <a:off x="-2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4AE0C9-650A-4350-9969-E3BE411B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80" y="682389"/>
            <a:ext cx="4503760" cy="1987348"/>
          </a:xfrm>
        </p:spPr>
        <p:txBody>
          <a:bodyPr anchor="b">
            <a:normAutofit/>
          </a:bodyPr>
          <a:lstStyle/>
          <a:p>
            <a:r>
              <a:rPr lang="en-AU" dirty="0"/>
              <a:t>Lighting</a:t>
            </a:r>
          </a:p>
        </p:txBody>
      </p:sp>
      <p:pic>
        <p:nvPicPr>
          <p:cNvPr id="8194" name="Picture 2" descr="Architekturgewebe | HAVER &amp; BOECKER OHG : sunshading metal">
            <a:extLst>
              <a:ext uri="{FF2B5EF4-FFF2-40B4-BE49-F238E27FC236}">
                <a16:creationId xmlns:a16="http://schemas.microsoft.com/office/drawing/2014/main" id="{D8A9E284-99E0-40D8-812D-A07A50B7A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 r="4" b="4421"/>
          <a:stretch/>
        </p:blipFill>
        <p:spPr bwMode="auto">
          <a:xfrm>
            <a:off x="5579091" y="4323898"/>
            <a:ext cx="4101827" cy="2534102"/>
          </a:xfrm>
          <a:custGeom>
            <a:avLst/>
            <a:gdLst/>
            <a:ahLst/>
            <a:cxnLst/>
            <a:rect l="l" t="t" r="r" b="b"/>
            <a:pathLst>
              <a:path w="4101827" h="2534102">
                <a:moveTo>
                  <a:pt x="1237396" y="0"/>
                </a:moveTo>
                <a:lnTo>
                  <a:pt x="4101827" y="0"/>
                </a:lnTo>
                <a:lnTo>
                  <a:pt x="410182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142F-5B15-4DC0-B39C-52EA787E1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979" y="2806262"/>
            <a:ext cx="4503759" cy="2692749"/>
          </a:xfrm>
        </p:spPr>
        <p:txBody>
          <a:bodyPr>
            <a:normAutofit/>
          </a:bodyPr>
          <a:lstStyle/>
          <a:p>
            <a:r>
              <a:rPr lang="en-AU" sz="2000" b="1" dirty="0">
                <a:solidFill>
                  <a:srgbClr val="FFFF00"/>
                </a:solidFill>
              </a:rPr>
              <a:t>Lots of natural lighting</a:t>
            </a:r>
          </a:p>
          <a:p>
            <a:r>
              <a:rPr lang="en-AU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Faint neon green </a:t>
            </a:r>
            <a:r>
              <a:rPr lang="en-AU" sz="20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from floor and rails</a:t>
            </a:r>
            <a:endParaRPr lang="en-AU" sz="2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196" name="Picture 4" descr="Crystalline material could store and release Sun's heat on demand">
            <a:extLst>
              <a:ext uri="{FF2B5EF4-FFF2-40B4-BE49-F238E27FC236}">
                <a16:creationId xmlns:a16="http://schemas.microsoft.com/office/drawing/2014/main" id="{1C41E0BE-489D-439E-8171-5A30F7140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4" b="2"/>
          <a:stretch/>
        </p:blipFill>
        <p:spPr bwMode="auto">
          <a:xfrm>
            <a:off x="5710839" y="-3481"/>
            <a:ext cx="6481158" cy="4216187"/>
          </a:xfrm>
          <a:custGeom>
            <a:avLst/>
            <a:gdLst/>
            <a:ahLst/>
            <a:cxnLst/>
            <a:rect l="l" t="t" r="r" b="b"/>
            <a:pathLst>
              <a:path w="6481158" h="4216187">
                <a:moveTo>
                  <a:pt x="159680" y="0"/>
                </a:moveTo>
                <a:lnTo>
                  <a:pt x="6481158" y="0"/>
                </a:lnTo>
                <a:lnTo>
                  <a:pt x="6481158" y="4216187"/>
                </a:lnTo>
                <a:lnTo>
                  <a:pt x="629980" y="4216187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hutterstock - PuzzlePix">
            <a:extLst>
              <a:ext uri="{FF2B5EF4-FFF2-40B4-BE49-F238E27FC236}">
                <a16:creationId xmlns:a16="http://schemas.microsoft.com/office/drawing/2014/main" id="{ADCCE0F8-61E7-4635-898B-515DB572A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1" r="21956" b="9572"/>
          <a:stretch/>
        </p:blipFill>
        <p:spPr bwMode="auto">
          <a:xfrm>
            <a:off x="10019271" y="5131837"/>
            <a:ext cx="2172729" cy="172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281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1D56DC50-6036-4F6E-86D8-E01DDA1D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Unity3d third person perspective camera follows the player (simple follow  method) - Programmer Sought">
            <a:extLst>
              <a:ext uri="{FF2B5EF4-FFF2-40B4-BE49-F238E27FC236}">
                <a16:creationId xmlns:a16="http://schemas.microsoft.com/office/drawing/2014/main" id="{2CF5ABC4-5529-4423-9200-11F4BC84A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" y="-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rtist imagines what League of Legends would look like from a third-person  and first-person perspective | Dot Esports">
            <a:extLst>
              <a:ext uri="{FF2B5EF4-FFF2-40B4-BE49-F238E27FC236}">
                <a16:creationId xmlns:a16="http://schemas.microsoft.com/office/drawing/2014/main" id="{319157BD-25EC-4956-9CC7-6D57C4C22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9" t="6579" r="19524"/>
          <a:stretch/>
        </p:blipFill>
        <p:spPr bwMode="auto">
          <a:xfrm>
            <a:off x="-10640" y="0"/>
            <a:ext cx="6105116" cy="5830240"/>
          </a:xfrm>
          <a:custGeom>
            <a:avLst/>
            <a:gdLst/>
            <a:ahLst/>
            <a:cxnLst/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9CB82D-DAA5-470F-90C3-48C8CD0A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595" y="4224938"/>
            <a:ext cx="6288199" cy="14593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17EB5-B95B-491D-977F-E8B266F75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595" y="5724112"/>
            <a:ext cx="6288199" cy="6467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400" b="1" cap="all"/>
              <a:t>Third-person perspective</a:t>
            </a:r>
          </a:p>
        </p:txBody>
      </p:sp>
      <p:pic>
        <p:nvPicPr>
          <p:cNvPr id="5126" name="Picture 6" descr="How to Change the Camera View in Minecraft">
            <a:extLst>
              <a:ext uri="{FF2B5EF4-FFF2-40B4-BE49-F238E27FC236}">
                <a16:creationId xmlns:a16="http://schemas.microsoft.com/office/drawing/2014/main" id="{EBF899FC-67C7-419A-8FEB-D175ECB11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4" r="21434"/>
          <a:stretch/>
        </p:blipFill>
        <p:spPr bwMode="auto">
          <a:xfrm>
            <a:off x="6155155" y="232012"/>
            <a:ext cx="4941485" cy="3877363"/>
          </a:xfrm>
          <a:custGeom>
            <a:avLst/>
            <a:gdLst/>
            <a:ahLst/>
            <a:cxnLst/>
            <a:rect l="l" t="t" r="r" b="b"/>
            <a:pathLst>
              <a:path w="4569568" h="3877363">
                <a:moveTo>
                  <a:pt x="3843224" y="17"/>
                </a:moveTo>
                <a:cubicBezTo>
                  <a:pt x="3853657" y="-269"/>
                  <a:pt x="3863732" y="3160"/>
                  <a:pt x="3872078" y="16745"/>
                </a:cubicBezTo>
                <a:cubicBezTo>
                  <a:pt x="3827725" y="52547"/>
                  <a:pt x="3771210" y="39089"/>
                  <a:pt x="3711358" y="79463"/>
                </a:cubicBezTo>
                <a:cubicBezTo>
                  <a:pt x="3808648" y="66766"/>
                  <a:pt x="3885671" y="56609"/>
                  <a:pt x="3962692" y="46454"/>
                </a:cubicBezTo>
                <a:cubicBezTo>
                  <a:pt x="3964124" y="53563"/>
                  <a:pt x="3965554" y="60673"/>
                  <a:pt x="3966984" y="67782"/>
                </a:cubicBezTo>
                <a:cubicBezTo>
                  <a:pt x="3868502" y="82763"/>
                  <a:pt x="3777410" y="121359"/>
                  <a:pt x="3681550" y="148529"/>
                </a:cubicBezTo>
                <a:cubicBezTo>
                  <a:pt x="3690374" y="165289"/>
                  <a:pt x="3699196" y="161987"/>
                  <a:pt x="3707066" y="160972"/>
                </a:cubicBezTo>
                <a:cubicBezTo>
                  <a:pt x="3758334" y="154369"/>
                  <a:pt x="3809602" y="147768"/>
                  <a:pt x="3858724" y="129739"/>
                </a:cubicBezTo>
                <a:cubicBezTo>
                  <a:pt x="3869693" y="125675"/>
                  <a:pt x="3883047" y="125675"/>
                  <a:pt x="3889247" y="137864"/>
                </a:cubicBezTo>
                <a:cubicBezTo>
                  <a:pt x="3898070" y="155131"/>
                  <a:pt x="3885433" y="166304"/>
                  <a:pt x="3874225" y="175697"/>
                </a:cubicBezTo>
                <a:cubicBezTo>
                  <a:pt x="3854670" y="191949"/>
                  <a:pt x="3831064" y="187379"/>
                  <a:pt x="3808410" y="190425"/>
                </a:cubicBezTo>
                <a:cubicBezTo>
                  <a:pt x="3748081" y="198297"/>
                  <a:pt x="3719226" y="222927"/>
                  <a:pt x="3705872" y="279299"/>
                </a:cubicBezTo>
                <a:cubicBezTo>
                  <a:pt x="3758811" y="256445"/>
                  <a:pt x="3809842" y="284631"/>
                  <a:pt x="3861109" y="268633"/>
                </a:cubicBezTo>
                <a:cubicBezTo>
                  <a:pt x="3874463" y="264571"/>
                  <a:pt x="3895685" y="270664"/>
                  <a:pt x="3888532" y="290216"/>
                </a:cubicBezTo>
                <a:cubicBezTo>
                  <a:pt x="3881854" y="308499"/>
                  <a:pt x="3859678" y="321702"/>
                  <a:pt x="3899025" y="318148"/>
                </a:cubicBezTo>
                <a:cubicBezTo>
                  <a:pt x="3927162" y="315608"/>
                  <a:pt x="3982246" y="336176"/>
                  <a:pt x="3959116" y="341254"/>
                </a:cubicBezTo>
                <a:cubicBezTo>
                  <a:pt x="3930024" y="347603"/>
                  <a:pt x="3901646" y="356744"/>
                  <a:pt x="3864685" y="367154"/>
                </a:cubicBezTo>
                <a:cubicBezTo>
                  <a:pt x="3905463" y="384166"/>
                  <a:pt x="3934793" y="380611"/>
                  <a:pt x="3965554" y="367154"/>
                </a:cubicBezTo>
                <a:cubicBezTo>
                  <a:pt x="4002753" y="350903"/>
                  <a:pt x="4051161" y="331098"/>
                  <a:pt x="4081445" y="349381"/>
                </a:cubicBezTo>
                <a:cubicBezTo>
                  <a:pt x="4126752" y="376803"/>
                  <a:pt x="4164428" y="359536"/>
                  <a:pt x="4204966" y="354966"/>
                </a:cubicBezTo>
                <a:cubicBezTo>
                  <a:pt x="4287472" y="345570"/>
                  <a:pt x="4369264" y="329827"/>
                  <a:pt x="4452008" y="322211"/>
                </a:cubicBezTo>
                <a:cubicBezTo>
                  <a:pt x="4485154" y="319164"/>
                  <a:pt x="4520922" y="304691"/>
                  <a:pt x="4569568" y="324495"/>
                </a:cubicBezTo>
                <a:cubicBezTo>
                  <a:pt x="4349232" y="425810"/>
                  <a:pt x="4112683" y="419463"/>
                  <a:pt x="3915955" y="544899"/>
                </a:cubicBezTo>
                <a:cubicBezTo>
                  <a:pt x="3924301" y="556833"/>
                  <a:pt x="3966745" y="590858"/>
                  <a:pt x="3949339" y="593397"/>
                </a:cubicBezTo>
                <a:cubicBezTo>
                  <a:pt x="3900455" y="600761"/>
                  <a:pt x="3857056" y="625645"/>
                  <a:pt x="3812464" y="646212"/>
                </a:cubicBezTo>
                <a:cubicBezTo>
                  <a:pt x="3793148" y="655100"/>
                  <a:pt x="3769780" y="666781"/>
                  <a:pt x="3778841" y="698520"/>
                </a:cubicBezTo>
                <a:cubicBezTo>
                  <a:pt x="3795295" y="707407"/>
                  <a:pt x="3807456" y="694965"/>
                  <a:pt x="3821047" y="693950"/>
                </a:cubicBezTo>
                <a:cubicBezTo>
                  <a:pt x="3834878" y="692935"/>
                  <a:pt x="3865879" y="699535"/>
                  <a:pt x="3857293" y="703852"/>
                </a:cubicBezTo>
                <a:cubicBezTo>
                  <a:pt x="3818186" y="723405"/>
                  <a:pt x="3888532" y="770380"/>
                  <a:pt x="3842271" y="770380"/>
                </a:cubicBezTo>
                <a:cubicBezTo>
                  <a:pt x="3764772" y="770633"/>
                  <a:pt x="3723519" y="853919"/>
                  <a:pt x="3648882" y="856205"/>
                </a:cubicBezTo>
                <a:cubicBezTo>
                  <a:pt x="3636960" y="856458"/>
                  <a:pt x="3631236" y="871185"/>
                  <a:pt x="3631474" y="884136"/>
                </a:cubicBezTo>
                <a:cubicBezTo>
                  <a:pt x="3631474" y="899626"/>
                  <a:pt x="3642444" y="902418"/>
                  <a:pt x="3654605" y="903942"/>
                </a:cubicBezTo>
                <a:cubicBezTo>
                  <a:pt x="3673205" y="906226"/>
                  <a:pt x="3692520" y="884136"/>
                  <a:pt x="3717081" y="914098"/>
                </a:cubicBezTo>
                <a:cubicBezTo>
                  <a:pt x="3672966" y="931618"/>
                  <a:pt x="3628852" y="949140"/>
                  <a:pt x="3629568" y="1009319"/>
                </a:cubicBezTo>
                <a:cubicBezTo>
                  <a:pt x="3629805" y="1025569"/>
                  <a:pt x="3611444" y="1031663"/>
                  <a:pt x="3597613" y="1035726"/>
                </a:cubicBezTo>
                <a:cubicBezTo>
                  <a:pt x="3574721" y="1042329"/>
                  <a:pt x="3555408" y="1054009"/>
                  <a:pt x="3543006" y="1076608"/>
                </a:cubicBezTo>
                <a:cubicBezTo>
                  <a:pt x="3543246" y="1080925"/>
                  <a:pt x="3543484" y="1085495"/>
                  <a:pt x="3542052" y="1089050"/>
                </a:cubicBezTo>
                <a:cubicBezTo>
                  <a:pt x="3546106" y="1143642"/>
                  <a:pt x="3579490" y="1142118"/>
                  <a:pt x="3616451" y="1132978"/>
                </a:cubicBezTo>
                <a:cubicBezTo>
                  <a:pt x="3660566" y="1121805"/>
                  <a:pt x="3704204" y="1101491"/>
                  <a:pt x="3750703" y="1121043"/>
                </a:cubicBezTo>
                <a:cubicBezTo>
                  <a:pt x="3685126" y="1147197"/>
                  <a:pt x="3613828" y="1149228"/>
                  <a:pt x="3552307" y="1186555"/>
                </a:cubicBezTo>
                <a:cubicBezTo>
                  <a:pt x="3777410" y="1193411"/>
                  <a:pt x="3976284" y="1075591"/>
                  <a:pt x="4194473" y="1030395"/>
                </a:cubicBezTo>
                <a:cubicBezTo>
                  <a:pt x="4187082" y="1060610"/>
                  <a:pt x="4169436" y="1066704"/>
                  <a:pt x="4153459" y="1071275"/>
                </a:cubicBezTo>
                <a:cubicBezTo>
                  <a:pt x="4072860" y="1094129"/>
                  <a:pt x="4002278" y="1139581"/>
                  <a:pt x="3928831" y="1178936"/>
                </a:cubicBezTo>
                <a:cubicBezTo>
                  <a:pt x="3898548" y="1195188"/>
                  <a:pt x="3876608" y="1211440"/>
                  <a:pt x="3865164" y="1246481"/>
                </a:cubicBezTo>
                <a:cubicBezTo>
                  <a:pt x="3854908" y="1278221"/>
                  <a:pt x="3835117" y="1292948"/>
                  <a:pt x="3798395" y="1283806"/>
                </a:cubicBezTo>
                <a:cubicBezTo>
                  <a:pt x="3768588" y="1276188"/>
                  <a:pt x="3735920" y="1280251"/>
                  <a:pt x="3704681" y="1283045"/>
                </a:cubicBezTo>
                <a:cubicBezTo>
                  <a:pt x="3668674" y="1286092"/>
                  <a:pt x="3628374" y="1321895"/>
                  <a:pt x="3638151" y="1340431"/>
                </a:cubicBezTo>
                <a:cubicBezTo>
                  <a:pt x="3654843" y="1371917"/>
                  <a:pt x="3682743" y="1356174"/>
                  <a:pt x="3707542" y="1352619"/>
                </a:cubicBezTo>
                <a:cubicBezTo>
                  <a:pt x="3735681" y="1348303"/>
                  <a:pt x="3787902" y="1339415"/>
                  <a:pt x="3788856" y="1343224"/>
                </a:cubicBezTo>
                <a:cubicBezTo>
                  <a:pt x="3807219" y="1422193"/>
                  <a:pt x="3936463" y="1353382"/>
                  <a:pt x="3964363" y="1346270"/>
                </a:cubicBezTo>
                <a:cubicBezTo>
                  <a:pt x="3999176" y="1337384"/>
                  <a:pt x="4031845" y="1353635"/>
                  <a:pt x="4064991" y="1357443"/>
                </a:cubicBezTo>
                <a:cubicBezTo>
                  <a:pt x="4094560" y="1360998"/>
                  <a:pt x="4261720" y="1371917"/>
                  <a:pt x="4296295" y="1338398"/>
                </a:cubicBezTo>
                <a:cubicBezTo>
                  <a:pt x="4301064" y="1364552"/>
                  <a:pt x="4291050" y="1375217"/>
                  <a:pt x="4282702" y="1387152"/>
                </a:cubicBezTo>
                <a:cubicBezTo>
                  <a:pt x="4271019" y="1404164"/>
                  <a:pt x="4269110" y="1416099"/>
                  <a:pt x="4291288" y="1429556"/>
                </a:cubicBezTo>
                <a:cubicBezTo>
                  <a:pt x="4354480" y="1468154"/>
                  <a:pt x="4353524" y="1469422"/>
                  <a:pt x="4294626" y="1521730"/>
                </a:cubicBezTo>
                <a:cubicBezTo>
                  <a:pt x="4291763" y="1524015"/>
                  <a:pt x="4292957" y="1531633"/>
                  <a:pt x="4292480" y="1536712"/>
                </a:cubicBezTo>
                <a:cubicBezTo>
                  <a:pt x="4307980" y="1544836"/>
                  <a:pt x="4326102" y="1524523"/>
                  <a:pt x="4344224" y="1546361"/>
                </a:cubicBezTo>
                <a:cubicBezTo>
                  <a:pt x="4265296" y="1642341"/>
                  <a:pt x="4144874" y="1665955"/>
                  <a:pt x="4035898" y="1738070"/>
                </a:cubicBezTo>
                <a:cubicBezTo>
                  <a:pt x="4124128" y="1761938"/>
                  <a:pt x="4177066" y="1678652"/>
                  <a:pt x="4241926" y="1689317"/>
                </a:cubicBezTo>
                <a:cubicBezTo>
                  <a:pt x="4274357" y="1715471"/>
                  <a:pt x="4178020" y="1757368"/>
                  <a:pt x="4269826" y="1769810"/>
                </a:cubicBezTo>
                <a:cubicBezTo>
                  <a:pt x="4230002" y="1792663"/>
                  <a:pt x="4200434" y="1815006"/>
                  <a:pt x="4173012" y="1841415"/>
                </a:cubicBezTo>
                <a:cubicBezTo>
                  <a:pt x="4124128" y="1888644"/>
                  <a:pt x="4114590" y="1919623"/>
                  <a:pt x="4137244" y="1983103"/>
                </a:cubicBezTo>
                <a:cubicBezTo>
                  <a:pt x="4152029" y="2024746"/>
                  <a:pt x="4173728" y="2063089"/>
                  <a:pt x="4154652" y="2112602"/>
                </a:cubicBezTo>
                <a:cubicBezTo>
                  <a:pt x="4141298" y="2146628"/>
                  <a:pt x="4146544" y="2168972"/>
                  <a:pt x="4196142" y="2153737"/>
                </a:cubicBezTo>
                <a:cubicBezTo>
                  <a:pt x="4249557" y="2137485"/>
                  <a:pt x="4269587" y="2167956"/>
                  <a:pt x="4256234" y="2227627"/>
                </a:cubicBezTo>
                <a:cubicBezTo>
                  <a:pt x="4247650" y="2265970"/>
                  <a:pt x="4256712" y="2277649"/>
                  <a:pt x="4293433" y="2273333"/>
                </a:cubicBezTo>
                <a:cubicBezTo>
                  <a:pt x="4333972" y="2268509"/>
                  <a:pt x="4372602" y="2243370"/>
                  <a:pt x="4422678" y="2255559"/>
                </a:cubicBezTo>
                <a:cubicBezTo>
                  <a:pt x="4382618" y="2325134"/>
                  <a:pt x="4297010" y="2305328"/>
                  <a:pt x="4250272" y="2371602"/>
                </a:cubicBezTo>
                <a:cubicBezTo>
                  <a:pt x="4306072" y="2371854"/>
                  <a:pt x="4348756" y="2371602"/>
                  <a:pt x="4390009" y="2357127"/>
                </a:cubicBezTo>
                <a:cubicBezTo>
                  <a:pt x="4407179" y="2351286"/>
                  <a:pt x="4426018" y="2345194"/>
                  <a:pt x="4435554" y="2365252"/>
                </a:cubicBezTo>
                <a:cubicBezTo>
                  <a:pt x="4446762" y="2389375"/>
                  <a:pt x="4423632" y="2398516"/>
                  <a:pt x="4409562" y="2402832"/>
                </a:cubicBezTo>
                <a:cubicBezTo>
                  <a:pt x="4369978" y="2415021"/>
                  <a:pt x="4339695" y="2443968"/>
                  <a:pt x="4307026" y="2466566"/>
                </a:cubicBezTo>
                <a:cubicBezTo>
                  <a:pt x="4235250" y="2516082"/>
                  <a:pt x="4156558" y="2557470"/>
                  <a:pt x="4095751" y="2639233"/>
                </a:cubicBezTo>
                <a:cubicBezTo>
                  <a:pt x="4172297" y="2618411"/>
                  <a:pt x="4229288" y="2569913"/>
                  <a:pt x="4300350" y="2560010"/>
                </a:cubicBezTo>
                <a:cubicBezTo>
                  <a:pt x="4238826" y="2634409"/>
                  <a:pt x="4159659" y="2683415"/>
                  <a:pt x="4084784" y="2737500"/>
                </a:cubicBezTo>
                <a:cubicBezTo>
                  <a:pt x="4063322" y="2752735"/>
                  <a:pt x="4041622" y="2763146"/>
                  <a:pt x="4036853" y="2796409"/>
                </a:cubicBezTo>
                <a:cubicBezTo>
                  <a:pt x="4027552" y="2860905"/>
                  <a:pt x="3999653" y="2914228"/>
                  <a:pt x="3940039" y="2942666"/>
                </a:cubicBezTo>
                <a:cubicBezTo>
                  <a:pt x="3939562" y="2942922"/>
                  <a:pt x="3942900" y="2952571"/>
                  <a:pt x="3944808" y="2959171"/>
                </a:cubicBezTo>
                <a:cubicBezTo>
                  <a:pt x="3981292" y="2961204"/>
                  <a:pt x="4010145" y="2923115"/>
                  <a:pt x="4056645" y="2935557"/>
                </a:cubicBezTo>
                <a:cubicBezTo>
                  <a:pt x="4012052" y="2987356"/>
                  <a:pt x="3974853" y="3033825"/>
                  <a:pt x="3911662" y="3058455"/>
                </a:cubicBezTo>
                <a:cubicBezTo>
                  <a:pt x="3861109" y="3078006"/>
                  <a:pt x="3798633" y="3089433"/>
                  <a:pt x="3761910" y="3152912"/>
                </a:cubicBezTo>
                <a:cubicBezTo>
                  <a:pt x="3804594" y="3165356"/>
                  <a:pt x="3836310" y="3149613"/>
                  <a:pt x="3868264" y="3138440"/>
                </a:cubicBezTo>
                <a:cubicBezTo>
                  <a:pt x="3917147" y="3121173"/>
                  <a:pt x="3965554" y="3101622"/>
                  <a:pt x="4014438" y="3084354"/>
                </a:cubicBezTo>
                <a:cubicBezTo>
                  <a:pt x="4033038" y="3077753"/>
                  <a:pt x="4053307" y="3073181"/>
                  <a:pt x="4065229" y="3104668"/>
                </a:cubicBezTo>
                <a:cubicBezTo>
                  <a:pt x="4002991" y="3111271"/>
                  <a:pt x="3965792" y="3153929"/>
                  <a:pt x="3926686" y="3194048"/>
                </a:cubicBezTo>
                <a:cubicBezTo>
                  <a:pt x="3904746" y="3216647"/>
                  <a:pt x="3886862" y="3246864"/>
                  <a:pt x="3847279" y="3235438"/>
                </a:cubicBezTo>
                <a:cubicBezTo>
                  <a:pt x="3826532" y="3229344"/>
                  <a:pt x="3813418" y="3246355"/>
                  <a:pt x="3815565" y="3267177"/>
                </a:cubicBezTo>
                <a:cubicBezTo>
                  <a:pt x="3823433" y="3340561"/>
                  <a:pt x="3775026" y="3366206"/>
                  <a:pt x="3724950" y="3380425"/>
                </a:cubicBezTo>
                <a:cubicBezTo>
                  <a:pt x="3630043" y="3407087"/>
                  <a:pt x="3551113" y="3469805"/>
                  <a:pt x="3458831" y="3504084"/>
                </a:cubicBezTo>
                <a:cubicBezTo>
                  <a:pt x="3369170" y="3537348"/>
                  <a:pt x="3299779" y="3616317"/>
                  <a:pt x="3209882" y="3657707"/>
                </a:cubicBezTo>
                <a:cubicBezTo>
                  <a:pt x="3144781" y="3687670"/>
                  <a:pt x="3082544" y="3726265"/>
                  <a:pt x="3015536" y="3753434"/>
                </a:cubicBezTo>
                <a:cubicBezTo>
                  <a:pt x="2856963" y="3817676"/>
                  <a:pt x="2695288" y="3869222"/>
                  <a:pt x="2524314" y="3876585"/>
                </a:cubicBezTo>
                <a:cubicBezTo>
                  <a:pt x="2383147" y="3882426"/>
                  <a:pt x="1158667" y="3876841"/>
                  <a:pt x="661243" y="3041189"/>
                </a:cubicBezTo>
                <a:cubicBezTo>
                  <a:pt x="651705" y="3037125"/>
                  <a:pt x="640975" y="3026461"/>
                  <a:pt x="637637" y="3016303"/>
                </a:cubicBezTo>
                <a:cubicBezTo>
                  <a:pt x="621659" y="2968820"/>
                  <a:pt x="582552" y="2948253"/>
                  <a:pt x="547261" y="2922608"/>
                </a:cubicBezTo>
                <a:cubicBezTo>
                  <a:pt x="516261" y="2900009"/>
                  <a:pt x="483353" y="2876394"/>
                  <a:pt x="470476" y="2838305"/>
                </a:cubicBezTo>
                <a:cubicBezTo>
                  <a:pt x="453546" y="2787522"/>
                  <a:pt x="501714" y="2829165"/>
                  <a:pt x="510538" y="2809867"/>
                </a:cubicBezTo>
                <a:cubicBezTo>
                  <a:pt x="492177" y="2783460"/>
                  <a:pt x="463799" y="2759336"/>
                  <a:pt x="456407" y="2729374"/>
                </a:cubicBezTo>
                <a:cubicBezTo>
                  <a:pt x="429463" y="2621204"/>
                  <a:pt x="371278" y="2542489"/>
                  <a:pt x="284241" y="2481294"/>
                </a:cubicBezTo>
                <a:cubicBezTo>
                  <a:pt x="259203" y="2463774"/>
                  <a:pt x="242750" y="2431779"/>
                  <a:pt x="208651" y="2426702"/>
                </a:cubicBezTo>
                <a:cubicBezTo>
                  <a:pt x="132821" y="2415529"/>
                  <a:pt x="156667" y="2328180"/>
                  <a:pt x="116605" y="2289331"/>
                </a:cubicBezTo>
                <a:cubicBezTo>
                  <a:pt x="108974" y="2281966"/>
                  <a:pt x="102060" y="2267494"/>
                  <a:pt x="103490" y="2257592"/>
                </a:cubicBezTo>
                <a:cubicBezTo>
                  <a:pt x="105635" y="2243370"/>
                  <a:pt x="114698" y="2229913"/>
                  <a:pt x="122328" y="2217216"/>
                </a:cubicBezTo>
                <a:cubicBezTo>
                  <a:pt x="130198" y="2204521"/>
                  <a:pt x="142119" y="2193348"/>
                  <a:pt x="136397" y="2176590"/>
                </a:cubicBezTo>
                <a:cubicBezTo>
                  <a:pt x="134014" y="2169734"/>
                  <a:pt x="135681" y="2145866"/>
                  <a:pt x="118036" y="2164655"/>
                </a:cubicBezTo>
                <a:cubicBezTo>
                  <a:pt x="69629" y="2216201"/>
                  <a:pt x="41491" y="2167450"/>
                  <a:pt x="0" y="2144088"/>
                </a:cubicBezTo>
                <a:cubicBezTo>
                  <a:pt x="33383" y="2119965"/>
                  <a:pt x="63429" y="2102953"/>
                  <a:pt x="68437" y="2066897"/>
                </a:cubicBezTo>
                <a:cubicBezTo>
                  <a:pt x="78690" y="1992498"/>
                  <a:pt x="122565" y="1958473"/>
                  <a:pt x="189096" y="1951871"/>
                </a:cubicBezTo>
                <a:cubicBezTo>
                  <a:pt x="164535" y="1880012"/>
                  <a:pt x="164535" y="1880012"/>
                  <a:pt x="243942" y="1870107"/>
                </a:cubicBezTo>
                <a:cubicBezTo>
                  <a:pt x="213419" y="1824403"/>
                  <a:pt x="213419" y="1812722"/>
                  <a:pt x="250381" y="1796979"/>
                </a:cubicBezTo>
                <a:cubicBezTo>
                  <a:pt x="285911" y="1781998"/>
                  <a:pt x="325255" y="1776919"/>
                  <a:pt x="358164" y="1753813"/>
                </a:cubicBezTo>
                <a:cubicBezTo>
                  <a:pt x="327879" y="1695412"/>
                  <a:pt x="319295" y="1627615"/>
                  <a:pt x="256819" y="1599175"/>
                </a:cubicBezTo>
                <a:cubicBezTo>
                  <a:pt x="247042" y="1594859"/>
                  <a:pt x="240366" y="1577338"/>
                  <a:pt x="246564" y="1567182"/>
                </a:cubicBezTo>
                <a:cubicBezTo>
                  <a:pt x="269218" y="1530364"/>
                  <a:pt x="236788" y="1460535"/>
                  <a:pt x="307371" y="1452664"/>
                </a:cubicBezTo>
                <a:cubicBezTo>
                  <a:pt x="316195" y="1451902"/>
                  <a:pt x="324303" y="1444284"/>
                  <a:pt x="317387" y="1434381"/>
                </a:cubicBezTo>
                <a:cubicBezTo>
                  <a:pt x="293540" y="1399848"/>
                  <a:pt x="322394" y="1402133"/>
                  <a:pt x="339801" y="1397816"/>
                </a:cubicBezTo>
                <a:cubicBezTo>
                  <a:pt x="360787" y="1392485"/>
                  <a:pt x="384632" y="1407720"/>
                  <a:pt x="404186" y="1388929"/>
                </a:cubicBezTo>
                <a:cubicBezTo>
                  <a:pt x="399654" y="1369123"/>
                  <a:pt x="382725" y="1369377"/>
                  <a:pt x="370802" y="1363030"/>
                </a:cubicBezTo>
                <a:cubicBezTo>
                  <a:pt x="335987" y="1344747"/>
                  <a:pt x="307609" y="1322911"/>
                  <a:pt x="305940" y="1275427"/>
                </a:cubicBezTo>
                <a:cubicBezTo>
                  <a:pt x="304749" y="1237085"/>
                  <a:pt x="300933" y="1203314"/>
                  <a:pt x="349102" y="1191633"/>
                </a:cubicBezTo>
                <a:cubicBezTo>
                  <a:pt x="369132" y="1186808"/>
                  <a:pt x="363408" y="1159132"/>
                  <a:pt x="351962" y="1145419"/>
                </a:cubicBezTo>
                <a:cubicBezTo>
                  <a:pt x="331455" y="1121043"/>
                  <a:pt x="314526" y="1088542"/>
                  <a:pt x="279233" y="1086257"/>
                </a:cubicBezTo>
                <a:cubicBezTo>
                  <a:pt x="257772" y="1084734"/>
                  <a:pt x="241318" y="1074575"/>
                  <a:pt x="224388" y="1062896"/>
                </a:cubicBezTo>
                <a:cubicBezTo>
                  <a:pt x="212228" y="1054515"/>
                  <a:pt x="197681" y="1047406"/>
                  <a:pt x="199111" y="1029379"/>
                </a:cubicBezTo>
                <a:cubicBezTo>
                  <a:pt x="200542" y="1012112"/>
                  <a:pt x="214610" y="1005002"/>
                  <a:pt x="228919" y="1001447"/>
                </a:cubicBezTo>
                <a:cubicBezTo>
                  <a:pt x="276611" y="990021"/>
                  <a:pt x="321440" y="973262"/>
                  <a:pt x="361264" y="934920"/>
                </a:cubicBezTo>
                <a:cubicBezTo>
                  <a:pt x="334794" y="914607"/>
                  <a:pt x="309518" y="899879"/>
                  <a:pt x="289964" y="879311"/>
                </a:cubicBezTo>
                <a:cubicBezTo>
                  <a:pt x="242750" y="829544"/>
                  <a:pt x="642644" y="672875"/>
                  <a:pt x="662674" y="617012"/>
                </a:cubicBezTo>
                <a:cubicBezTo>
                  <a:pt x="668873" y="599745"/>
                  <a:pt x="690096" y="581971"/>
                  <a:pt x="707744" y="576892"/>
                </a:cubicBezTo>
                <a:cubicBezTo>
                  <a:pt x="790487" y="553024"/>
                  <a:pt x="862262" y="499446"/>
                  <a:pt x="946915" y="479640"/>
                </a:cubicBezTo>
                <a:cubicBezTo>
                  <a:pt x="1026799" y="460851"/>
                  <a:pt x="1105490" y="435712"/>
                  <a:pt x="1193003" y="410829"/>
                </a:cubicBezTo>
                <a:cubicBezTo>
                  <a:pt x="1139351" y="348364"/>
                  <a:pt x="1044206" y="355728"/>
                  <a:pt x="1022030" y="265586"/>
                </a:cubicBezTo>
                <a:cubicBezTo>
                  <a:pt x="1108590" y="242225"/>
                  <a:pt x="1199679" y="268888"/>
                  <a:pt x="1283141" y="231814"/>
                </a:cubicBezTo>
                <a:cubicBezTo>
                  <a:pt x="1290295" y="228514"/>
                  <a:pt x="1300072" y="231814"/>
                  <a:pt x="1308655" y="232831"/>
                </a:cubicBezTo>
                <a:cubicBezTo>
                  <a:pt x="1480584" y="252636"/>
                  <a:pt x="1651797" y="235371"/>
                  <a:pt x="1821341" y="210485"/>
                </a:cubicBezTo>
                <a:cubicBezTo>
                  <a:pt x="2065522" y="174938"/>
                  <a:pt x="2310657" y="152338"/>
                  <a:pt x="2556268" y="136340"/>
                </a:cubicBezTo>
                <a:cubicBezTo>
                  <a:pt x="2759196" y="123136"/>
                  <a:pt x="2962599" y="117297"/>
                  <a:pt x="3164574" y="91905"/>
                </a:cubicBezTo>
                <a:cubicBezTo>
                  <a:pt x="3380616" y="64736"/>
                  <a:pt x="3596420" y="34011"/>
                  <a:pt x="3812226" y="5572"/>
                </a:cubicBezTo>
                <a:cubicBezTo>
                  <a:pt x="3822002" y="4301"/>
                  <a:pt x="3832792" y="302"/>
                  <a:pt x="3843224" y="1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433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4C2B0BF6-3BD8-4EFC-A54F-83B375EE0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rtStation - Steampunk flying platform, Zviadi Baratashvili">
            <a:extLst>
              <a:ext uri="{FF2B5EF4-FFF2-40B4-BE49-F238E27FC236}">
                <a16:creationId xmlns:a16="http://schemas.microsoft.com/office/drawing/2014/main" id="{BEC3DC31-3C22-446F-91CF-737242DAB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04" y="84788"/>
            <a:ext cx="4441466" cy="14344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Feature Asset: Concept</a:t>
            </a:r>
            <a:endParaRPr lang="en-US" dirty="0"/>
          </a:p>
        </p:txBody>
      </p:sp>
      <p:pic>
        <p:nvPicPr>
          <p:cNvPr id="1028" name="Picture 4" descr="Jet Pack Fire PNG (Page 1) - Line.17QQ.com">
            <a:extLst>
              <a:ext uri="{FF2B5EF4-FFF2-40B4-BE49-F238E27FC236}">
                <a16:creationId xmlns:a16="http://schemas.microsoft.com/office/drawing/2014/main" id="{2EAAB22D-0839-4C72-9A57-F567340F8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8" r="815" b="2"/>
          <a:stretch/>
        </p:blipFill>
        <p:spPr bwMode="auto">
          <a:xfrm>
            <a:off x="5078133" y="4323898"/>
            <a:ext cx="7113867" cy="2534102"/>
          </a:xfrm>
          <a:custGeom>
            <a:avLst/>
            <a:gdLst/>
            <a:ahLst/>
            <a:cxnLst/>
            <a:rect l="l" t="t" r="r" b="b"/>
            <a:pathLst>
              <a:path w="7113867" h="2534102">
                <a:moveTo>
                  <a:pt x="1237396" y="0"/>
                </a:moveTo>
                <a:lnTo>
                  <a:pt x="7113867" y="0"/>
                </a:lnTo>
                <a:lnTo>
                  <a:pt x="711386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CFE689-1AB4-49FF-9C76-671FDE59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04" y="1379175"/>
            <a:ext cx="5205086" cy="1540296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/>
            <a:r>
              <a:rPr lang="en-US" sz="2000" b="1" dirty="0"/>
              <a:t>A large platform with thrusters on the bottom</a:t>
            </a:r>
          </a:p>
          <a:p>
            <a:pPr marL="285750"/>
            <a:r>
              <a:rPr lang="en-US" sz="2000" b="1" dirty="0"/>
              <a:t>Its purpose is to create an additional dynamic by giving the player more options to kill zombies with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2174747-7E33-46D8-838D-CE3009464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4" y="2909253"/>
            <a:ext cx="4987036" cy="3740277"/>
          </a:xfrm>
          <a:prstGeom prst="rect">
            <a:avLst/>
          </a:prstGeom>
        </p:spPr>
      </p:pic>
      <p:pic>
        <p:nvPicPr>
          <p:cNvPr id="9" name="Picture 10" descr="Sci-Fi Float Platform #Sponsored #, #Ad, #Fi#Sci#Float#Environments | Sci fi,  Kids reading, Unity asset store">
            <a:extLst>
              <a:ext uri="{FF2B5EF4-FFF2-40B4-BE49-F238E27FC236}">
                <a16:creationId xmlns:a16="http://schemas.microsoft.com/office/drawing/2014/main" id="{F8DE561F-93E6-4B03-8401-C1AB48C0F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8" b="17048"/>
          <a:stretch/>
        </p:blipFill>
        <p:spPr bwMode="auto">
          <a:xfrm>
            <a:off x="7373502" y="23611"/>
            <a:ext cx="4818498" cy="271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057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2C2241B-7A96-42B2-802A-5736A0F12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1672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Feature Asset: Grey Box</a:t>
            </a:r>
          </a:p>
        </p:txBody>
      </p:sp>
    </p:spTree>
    <p:extLst>
      <p:ext uri="{BB962C8B-B14F-4D97-AF65-F5344CB8AC3E}">
        <p14:creationId xmlns:p14="http://schemas.microsoft.com/office/powerpoint/2010/main" val="2343961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36235BD-D488-454F-AA7F-950E11374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8" r="10832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Feature Asset: 1</a:t>
            </a:r>
            <a:r>
              <a:rPr lang="en-US" sz="4800" baseline="30000"/>
              <a:t>st</a:t>
            </a:r>
            <a:r>
              <a:rPr lang="en-US" sz="4800"/>
              <a:t> Pass</a:t>
            </a:r>
          </a:p>
        </p:txBody>
      </p:sp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8C2EAF-C45C-467B-BF94-7D66A99068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8" r="10699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6407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Asset: Final Model </a:t>
            </a:r>
            <a:r>
              <a:rPr lang="en-AU"/>
              <a:t>(textured)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320A0-D920-4E65-9E72-D5F5E710B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3971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4208-3353-49DD-8C49-6D8CCA69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3CCD1-7BAC-443A-AD72-939670AAB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Assets must be modular, meaning they all have a consistent pivot to which they can be placed in the world. </a:t>
            </a:r>
          </a:p>
          <a:p>
            <a:r>
              <a:rPr lang="en-AU" sz="2000" dirty="0"/>
              <a:t>Consider player and zombie movement when modelling assets which have their elevation affected, being ramps or the moving platform</a:t>
            </a:r>
          </a:p>
        </p:txBody>
      </p:sp>
    </p:spTree>
    <p:extLst>
      <p:ext uri="{BB962C8B-B14F-4D97-AF65-F5344CB8AC3E}">
        <p14:creationId xmlns:p14="http://schemas.microsoft.com/office/powerpoint/2010/main" val="652785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A80BB-922F-4052-B360-144B37A1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D35DD-00AB-439F-A35A-F70DBD44E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800" dirty="0"/>
              <a:t>Unity – a common game engine ideal for small scale projects such as this</a:t>
            </a:r>
          </a:p>
          <a:p>
            <a:r>
              <a:rPr lang="en-AU" sz="1800" dirty="0"/>
              <a:t>Maya – the industry standard for modelling/texturing assets for games</a:t>
            </a:r>
          </a:p>
          <a:p>
            <a:r>
              <a:rPr lang="en-AU" sz="1800" dirty="0"/>
              <a:t>Photoshop – a common application allowing for manipulation of UV and textures when used in conjunction with Maya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Picture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F06CCC19-A72B-4EFB-952E-CC042B1AD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59" y="3686175"/>
            <a:ext cx="72485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4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7CBF-4230-4FC5-B340-316FB016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Technical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0DCDC-6F0E-4F7F-B5CA-8760BFB7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b="1" u="sng" dirty="0"/>
              <a:t>Platform:</a:t>
            </a:r>
            <a:r>
              <a:rPr lang="en-AU" sz="2000" dirty="0"/>
              <a:t> PC</a:t>
            </a:r>
          </a:p>
          <a:p>
            <a:r>
              <a:rPr lang="en-AU" sz="2000" u="sng" dirty="0"/>
              <a:t>Files</a:t>
            </a:r>
          </a:p>
          <a:p>
            <a:pPr lvl="1"/>
            <a:r>
              <a:rPr lang="en-AU" sz="1600" u="sng" dirty="0"/>
              <a:t>Assets:</a:t>
            </a:r>
            <a:r>
              <a:rPr lang="en-AU" sz="1600" dirty="0"/>
              <a:t> .fbx</a:t>
            </a:r>
          </a:p>
          <a:p>
            <a:pPr lvl="1"/>
            <a:r>
              <a:rPr lang="en-AU" sz="1600" u="sng" dirty="0"/>
              <a:t>Textures:</a:t>
            </a:r>
            <a:r>
              <a:rPr lang="en-AU" sz="1600" dirty="0"/>
              <a:t> .png</a:t>
            </a:r>
          </a:p>
          <a:p>
            <a:pPr lvl="1"/>
            <a:r>
              <a:rPr lang="en-AU" sz="1600" u="sng" dirty="0"/>
              <a:t>Photoshop:</a:t>
            </a:r>
            <a:r>
              <a:rPr lang="en-AU" sz="1600" dirty="0"/>
              <a:t> .psd</a:t>
            </a:r>
          </a:p>
          <a:p>
            <a:pPr lvl="1"/>
            <a:endParaRPr lang="en-AU" sz="1600" u="sng" dirty="0"/>
          </a:p>
          <a:p>
            <a:r>
              <a:rPr lang="en-AU" sz="2000" u="sng" dirty="0"/>
              <a:t>Naming: </a:t>
            </a:r>
            <a:r>
              <a:rPr lang="en-AU" sz="2000" dirty="0"/>
              <a:t>Caps for every individual word, no spaces. </a:t>
            </a:r>
            <a:r>
              <a:rPr lang="en-AU" sz="2000" dirty="0" err="1"/>
              <a:t>E.g</a:t>
            </a:r>
            <a:r>
              <a:rPr lang="en-AU" sz="2000" dirty="0"/>
              <a:t> </a:t>
            </a:r>
            <a:r>
              <a:rPr lang="en-AU" sz="2000" dirty="0" err="1"/>
              <a:t>RailSide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591752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94172-2485-4588-8850-36AD99BA0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AU" dirty="0"/>
              <a:t>Overview: Zombie Platformer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1DC27-C85C-4F82-9C0A-27C2F30A3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b="1" dirty="0"/>
              <a:t>3D Zombie Shooter with Moving Platforms</a:t>
            </a:r>
          </a:p>
        </p:txBody>
      </p:sp>
      <p:pic>
        <p:nvPicPr>
          <p:cNvPr id="1030" name="Picture 6" descr="Bloody Zombies review (PS4/PSVR) – Press Play Media">
            <a:extLst>
              <a:ext uri="{FF2B5EF4-FFF2-40B4-BE49-F238E27FC236}">
                <a16:creationId xmlns:a16="http://schemas.microsoft.com/office/drawing/2014/main" id="{D3C8C05B-DADC-4879-9465-5D5A3343F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9" r="-1" b="-1"/>
          <a:stretch/>
        </p:blipFill>
        <p:spPr bwMode="auto">
          <a:xfrm>
            <a:off x="4904316" y="-1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Down Shooter - Zombie Survival KIT | Packs | Unity Asset Store">
            <a:extLst>
              <a:ext uri="{FF2B5EF4-FFF2-40B4-BE49-F238E27FC236}">
                <a16:creationId xmlns:a16="http://schemas.microsoft.com/office/drawing/2014/main" id="{2015FEAD-F82A-4A68-9D3D-586A3E242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0" b="27447"/>
          <a:stretch/>
        </p:blipFill>
        <p:spPr bwMode="auto">
          <a:xfrm>
            <a:off x="4726728" y="3802958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78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46471723-9C67-4957-92FF-0C2F94E5F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DA2F5C8-352B-4720-B78F-675EE399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cond Life Marketplace - TC Steampunk Aether Sky Platform Set">
            <a:extLst>
              <a:ext uri="{FF2B5EF4-FFF2-40B4-BE49-F238E27FC236}">
                <a16:creationId xmlns:a16="http://schemas.microsoft.com/office/drawing/2014/main" id="{6E435627-F379-4146-BD9B-1EB8B66E1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756" y="-13808"/>
            <a:ext cx="3682117" cy="368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arehouse | Waterfall house, Interior design colleges, Interior design  companies">
            <a:extLst>
              <a:ext uri="{FF2B5EF4-FFF2-40B4-BE49-F238E27FC236}">
                <a16:creationId xmlns:a16="http://schemas.microsoft.com/office/drawing/2014/main" id="{4F97883D-BC6B-4617-A2CB-BCDA33C8F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7" y="3578651"/>
            <a:ext cx="7635924" cy="334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wat HD Wallpapers - Top Free Swat HD Backgrounds - WallpaperAccess">
            <a:extLst>
              <a:ext uri="{FF2B5EF4-FFF2-40B4-BE49-F238E27FC236}">
                <a16:creationId xmlns:a16="http://schemas.microsoft.com/office/drawing/2014/main" id="{005B4BDA-0774-4ECD-9473-AD801F6BD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7" r="4980"/>
          <a:stretch/>
        </p:blipFill>
        <p:spPr bwMode="auto">
          <a:xfrm>
            <a:off x="20" y="10"/>
            <a:ext cx="3950737" cy="3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om Concept Art To CG Model: How the Helicarrier Was Designed For 'The  Avengers' | Bold Entrance">
            <a:extLst>
              <a:ext uri="{FF2B5EF4-FFF2-40B4-BE49-F238E27FC236}">
                <a16:creationId xmlns:a16="http://schemas.microsoft.com/office/drawing/2014/main" id="{E903644C-850D-41B3-A4AD-D26434D00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87"/>
          <a:stretch/>
        </p:blipFill>
        <p:spPr bwMode="auto">
          <a:xfrm>
            <a:off x="7609788" y="2"/>
            <a:ext cx="4582213" cy="22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95" name="Freeform: Shape 194">
            <a:extLst>
              <a:ext uri="{FF2B5EF4-FFF2-40B4-BE49-F238E27FC236}">
                <a16:creationId xmlns:a16="http://schemas.microsoft.com/office/drawing/2014/main" id="{3066CA16-DB09-49C1-BBFB-3D36EB151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4839" y="3272318"/>
            <a:ext cx="5007796" cy="3326935"/>
          </a:xfrm>
          <a:custGeom>
            <a:avLst/>
            <a:gdLst>
              <a:gd name="connsiteX0" fmla="*/ 3362388 w 6230568"/>
              <a:gd name="connsiteY0" fmla="*/ 861 h 4239440"/>
              <a:gd name="connsiteX1" fmla="*/ 4026621 w 6230568"/>
              <a:gd name="connsiteY1" fmla="*/ 15392 h 4239440"/>
              <a:gd name="connsiteX2" fmla="*/ 5114556 w 6230568"/>
              <a:gd name="connsiteY2" fmla="*/ 34130 h 4239440"/>
              <a:gd name="connsiteX3" fmla="*/ 5776495 w 6230568"/>
              <a:gd name="connsiteY3" fmla="*/ 112905 h 4239440"/>
              <a:gd name="connsiteX4" fmla="*/ 5862918 w 6230568"/>
              <a:gd name="connsiteY4" fmla="*/ 141585 h 4239440"/>
              <a:gd name="connsiteX5" fmla="*/ 5840738 w 6230568"/>
              <a:gd name="connsiteY5" fmla="*/ 200475 h 4239440"/>
              <a:gd name="connsiteX6" fmla="*/ 5691219 w 6230568"/>
              <a:gd name="connsiteY6" fmla="*/ 216153 h 4239440"/>
              <a:gd name="connsiteX7" fmla="*/ 5773053 w 6230568"/>
              <a:gd name="connsiteY7" fmla="*/ 260130 h 4239440"/>
              <a:gd name="connsiteX8" fmla="*/ 5593324 w 6230568"/>
              <a:gd name="connsiteY8" fmla="*/ 293781 h 4239440"/>
              <a:gd name="connsiteX9" fmla="*/ 5617033 w 6230568"/>
              <a:gd name="connsiteY9" fmla="*/ 317108 h 4239440"/>
              <a:gd name="connsiteX10" fmla="*/ 5641124 w 6230568"/>
              <a:gd name="connsiteY10" fmla="*/ 339287 h 4239440"/>
              <a:gd name="connsiteX11" fmla="*/ 5299256 w 6230568"/>
              <a:gd name="connsiteY11" fmla="*/ 396265 h 4239440"/>
              <a:gd name="connsiteX12" fmla="*/ 5703073 w 6230568"/>
              <a:gd name="connsiteY12" fmla="*/ 500661 h 4239440"/>
              <a:gd name="connsiteX13" fmla="*/ 5629652 w 6230568"/>
              <a:gd name="connsiteY13" fmla="*/ 556874 h 4239440"/>
              <a:gd name="connsiteX14" fmla="*/ 5862918 w 6230568"/>
              <a:gd name="connsiteY14" fmla="*/ 645591 h 4239440"/>
              <a:gd name="connsiteX15" fmla="*/ 6052207 w 6230568"/>
              <a:gd name="connsiteY15" fmla="*/ 756106 h 4239440"/>
              <a:gd name="connsiteX16" fmla="*/ 6158515 w 6230568"/>
              <a:gd name="connsiteY16" fmla="*/ 901419 h 4239440"/>
              <a:gd name="connsiteX17" fmla="*/ 6195990 w 6230568"/>
              <a:gd name="connsiteY17" fmla="*/ 966427 h 4239440"/>
              <a:gd name="connsiteX18" fmla="*/ 6229642 w 6230568"/>
              <a:gd name="connsiteY18" fmla="*/ 1034878 h 4239440"/>
              <a:gd name="connsiteX19" fmla="*/ 6171516 w 6230568"/>
              <a:gd name="connsiteY19" fmla="*/ 1102945 h 4239440"/>
              <a:gd name="connsiteX20" fmla="*/ 6133659 w 6230568"/>
              <a:gd name="connsiteY20" fmla="*/ 1185544 h 4239440"/>
              <a:gd name="connsiteX21" fmla="*/ 6168458 w 6230568"/>
              <a:gd name="connsiteY21" fmla="*/ 1234109 h 4239440"/>
              <a:gd name="connsiteX22" fmla="*/ 6169222 w 6230568"/>
              <a:gd name="connsiteY22" fmla="*/ 1342712 h 4239440"/>
              <a:gd name="connsiteX23" fmla="*/ 6145131 w 6230568"/>
              <a:gd name="connsiteY23" fmla="*/ 1393954 h 4239440"/>
              <a:gd name="connsiteX24" fmla="*/ 6071709 w 6230568"/>
              <a:gd name="connsiteY24" fmla="*/ 1505233 h 4239440"/>
              <a:gd name="connsiteX25" fmla="*/ 6009378 w 6230568"/>
              <a:gd name="connsiteY25" fmla="*/ 1530089 h 4239440"/>
              <a:gd name="connsiteX26" fmla="*/ 6015879 w 6230568"/>
              <a:gd name="connsiteY26" fmla="*/ 1979030 h 4239440"/>
              <a:gd name="connsiteX27" fmla="*/ 6061385 w 6230568"/>
              <a:gd name="connsiteY27" fmla="*/ 2196234 h 4239440"/>
              <a:gd name="connsiteX28" fmla="*/ 6029263 w 6230568"/>
              <a:gd name="connsiteY28" fmla="*/ 2440972 h 4239440"/>
              <a:gd name="connsiteX29" fmla="*/ 6135571 w 6230568"/>
              <a:gd name="connsiteY29" fmla="*/ 2621848 h 4239440"/>
              <a:gd name="connsiteX30" fmla="*/ 6091594 w 6230568"/>
              <a:gd name="connsiteY30" fmla="*/ 2691446 h 4239440"/>
              <a:gd name="connsiteX31" fmla="*/ 6215493 w 6230568"/>
              <a:gd name="connsiteY31" fmla="*/ 2769456 h 4239440"/>
              <a:gd name="connsiteX32" fmla="*/ 6100389 w 6230568"/>
              <a:gd name="connsiteY32" fmla="*/ 2880352 h 4239440"/>
              <a:gd name="connsiteX33" fmla="*/ 5909953 w 6230568"/>
              <a:gd name="connsiteY33" fmla="*/ 3053963 h 4239440"/>
              <a:gd name="connsiteX34" fmla="*/ 5741696 w 6230568"/>
              <a:gd name="connsiteY34" fmla="*/ 3798118 h 4239440"/>
              <a:gd name="connsiteX35" fmla="*/ 5493899 w 6230568"/>
              <a:gd name="connsiteY35" fmla="*/ 4026795 h 4239440"/>
              <a:gd name="connsiteX36" fmla="*/ 3773471 w 6230568"/>
              <a:gd name="connsiteY36" fmla="*/ 4239028 h 4239440"/>
              <a:gd name="connsiteX37" fmla="*/ 2569285 w 6230568"/>
              <a:gd name="connsiteY37" fmla="*/ 4103275 h 4239440"/>
              <a:gd name="connsiteX38" fmla="*/ 2693948 w 6230568"/>
              <a:gd name="connsiteY38" fmla="*/ 4061593 h 4239440"/>
              <a:gd name="connsiteX39" fmla="*/ 2588788 w 6230568"/>
              <a:gd name="connsiteY39" fmla="*/ 4062358 h 4239440"/>
              <a:gd name="connsiteX40" fmla="*/ 2300073 w 6230568"/>
              <a:gd name="connsiteY40" fmla="*/ 4008822 h 4239440"/>
              <a:gd name="connsiteX41" fmla="*/ 1508500 w 6230568"/>
              <a:gd name="connsiteY41" fmla="*/ 3798118 h 4239440"/>
              <a:gd name="connsiteX42" fmla="*/ 1061089 w 6230568"/>
              <a:gd name="connsiteY42" fmla="*/ 3697546 h 4239440"/>
              <a:gd name="connsiteX43" fmla="*/ 939102 w 6230568"/>
              <a:gd name="connsiteY43" fmla="*/ 3648216 h 4239440"/>
              <a:gd name="connsiteX44" fmla="*/ 1243495 w 6230568"/>
              <a:gd name="connsiteY44" fmla="*/ 3624890 h 4239440"/>
              <a:gd name="connsiteX45" fmla="*/ 1083651 w 6230568"/>
              <a:gd name="connsiteY45" fmla="*/ 3595827 h 4239440"/>
              <a:gd name="connsiteX46" fmla="*/ 966636 w 6230568"/>
              <a:gd name="connsiteY46" fmla="*/ 3605770 h 4239440"/>
              <a:gd name="connsiteX47" fmla="*/ 885566 w 6230568"/>
              <a:gd name="connsiteY47" fmla="*/ 3609976 h 4239440"/>
              <a:gd name="connsiteX48" fmla="*/ 641976 w 6230568"/>
              <a:gd name="connsiteY48" fmla="*/ 3567912 h 4239440"/>
              <a:gd name="connsiteX49" fmla="*/ 399533 w 6230568"/>
              <a:gd name="connsiteY49" fmla="*/ 3583590 h 4239440"/>
              <a:gd name="connsiteX50" fmla="*/ 409093 w 6230568"/>
              <a:gd name="connsiteY50" fmla="*/ 3548792 h 4239440"/>
              <a:gd name="connsiteX51" fmla="*/ 792642 w 6230568"/>
              <a:gd name="connsiteY51" fmla="*/ 3417628 h 4239440"/>
              <a:gd name="connsiteX52" fmla="*/ 771610 w 6230568"/>
              <a:gd name="connsiteY52" fmla="*/ 3345736 h 4239440"/>
              <a:gd name="connsiteX53" fmla="*/ 945986 w 6230568"/>
              <a:gd name="connsiteY53" fmla="*/ 3317056 h 4239440"/>
              <a:gd name="connsiteX54" fmla="*/ 892449 w 6230568"/>
              <a:gd name="connsiteY54" fmla="*/ 3285316 h 4239440"/>
              <a:gd name="connsiteX55" fmla="*/ 949045 w 6230568"/>
              <a:gd name="connsiteY55" fmla="*/ 3262755 h 4239440"/>
              <a:gd name="connsiteX56" fmla="*/ 1252673 w 6230568"/>
              <a:gd name="connsiteY56" fmla="*/ 3200041 h 4239440"/>
              <a:gd name="connsiteX57" fmla="*/ 388825 w 6230568"/>
              <a:gd name="connsiteY57" fmla="*/ 3176714 h 4239440"/>
              <a:gd name="connsiteX58" fmla="*/ 127644 w 6230568"/>
              <a:gd name="connsiteY58" fmla="*/ 3111323 h 4239440"/>
              <a:gd name="connsiteX59" fmla="*/ 437008 w 6230568"/>
              <a:gd name="connsiteY59" fmla="*/ 2921652 h 4239440"/>
              <a:gd name="connsiteX60" fmla="*/ 601441 w 6230568"/>
              <a:gd name="connsiteY60" fmla="*/ 2840965 h 4239440"/>
              <a:gd name="connsiteX61" fmla="*/ 330700 w 6230568"/>
              <a:gd name="connsiteY61" fmla="*/ 2859320 h 4239440"/>
              <a:gd name="connsiteX62" fmla="*/ 534521 w 6230568"/>
              <a:gd name="connsiteY62" fmla="*/ 2720126 h 4239440"/>
              <a:gd name="connsiteX63" fmla="*/ 492839 w 6230568"/>
              <a:gd name="connsiteY63" fmla="*/ 2694505 h 4239440"/>
              <a:gd name="connsiteX64" fmla="*/ 416358 w 6230568"/>
              <a:gd name="connsiteY64" fmla="*/ 2677297 h 4239440"/>
              <a:gd name="connsiteX65" fmla="*/ 761285 w 6230568"/>
              <a:gd name="connsiteY65" fmla="*/ 2589726 h 4239440"/>
              <a:gd name="connsiteX66" fmla="*/ 664920 w 6230568"/>
              <a:gd name="connsiteY66" fmla="*/ 2466593 h 4239440"/>
              <a:gd name="connsiteX67" fmla="*/ 740253 w 6230568"/>
              <a:gd name="connsiteY67" fmla="*/ 2438677 h 4239440"/>
              <a:gd name="connsiteX68" fmla="*/ 650006 w 6230568"/>
              <a:gd name="connsiteY68" fmla="*/ 2435236 h 4239440"/>
              <a:gd name="connsiteX69" fmla="*/ 578879 w 6230568"/>
              <a:gd name="connsiteY69" fmla="*/ 2435618 h 4239440"/>
              <a:gd name="connsiteX70" fmla="*/ 451157 w 6230568"/>
              <a:gd name="connsiteY70" fmla="*/ 2404644 h 4239440"/>
              <a:gd name="connsiteX71" fmla="*/ 2216 w 6230568"/>
              <a:gd name="connsiteY71" fmla="*/ 2456650 h 4239440"/>
              <a:gd name="connsiteX72" fmla="*/ 97052 w 6230568"/>
              <a:gd name="connsiteY72" fmla="*/ 2383611 h 4239440"/>
              <a:gd name="connsiteX73" fmla="*/ 210626 w 6230568"/>
              <a:gd name="connsiteY73" fmla="*/ 2341930 h 4239440"/>
              <a:gd name="connsiteX74" fmla="*/ 57282 w 6230568"/>
              <a:gd name="connsiteY74" fmla="*/ 2319750 h 4239440"/>
              <a:gd name="connsiteX75" fmla="*/ 365499 w 6230568"/>
              <a:gd name="connsiteY75" fmla="*/ 2250153 h 4239440"/>
              <a:gd name="connsiteX76" fmla="*/ 290548 w 6230568"/>
              <a:gd name="connsiteY76" fmla="*/ 2187821 h 4239440"/>
              <a:gd name="connsiteX77" fmla="*/ 482896 w 6230568"/>
              <a:gd name="connsiteY77" fmla="*/ 1906755 h 4239440"/>
              <a:gd name="connsiteX78" fmla="*/ 867211 w 6230568"/>
              <a:gd name="connsiteY78" fmla="*/ 1747294 h 4239440"/>
              <a:gd name="connsiteX79" fmla="*/ 1063766 w 6230568"/>
              <a:gd name="connsiteY79" fmla="*/ 1734674 h 4239440"/>
              <a:gd name="connsiteX80" fmla="*/ 1008701 w 6230568"/>
              <a:gd name="connsiteY80" fmla="*/ 1683432 h 4239440"/>
              <a:gd name="connsiteX81" fmla="*/ 1152865 w 6230568"/>
              <a:gd name="connsiteY81" fmla="*/ 1394719 h 4239440"/>
              <a:gd name="connsiteX82" fmla="*/ 998376 w 6230568"/>
              <a:gd name="connsiteY82" fmla="*/ 1411927 h 4239440"/>
              <a:gd name="connsiteX83" fmla="*/ 206419 w 6230568"/>
              <a:gd name="connsiteY83" fmla="*/ 1424164 h 4239440"/>
              <a:gd name="connsiteX84" fmla="*/ 128027 w 6230568"/>
              <a:gd name="connsiteY84" fmla="*/ 1413074 h 4239440"/>
              <a:gd name="connsiteX85" fmla="*/ 672950 w 6230568"/>
              <a:gd name="connsiteY85" fmla="*/ 1268143 h 4239440"/>
              <a:gd name="connsiteX86" fmla="*/ 457658 w 6230568"/>
              <a:gd name="connsiteY86" fmla="*/ 1229137 h 4239440"/>
              <a:gd name="connsiteX87" fmla="*/ 407945 w 6230568"/>
              <a:gd name="connsiteY87" fmla="*/ 1213459 h 4239440"/>
              <a:gd name="connsiteX88" fmla="*/ 453451 w 6230568"/>
              <a:gd name="connsiteY88" fmla="*/ 1172924 h 4239440"/>
              <a:gd name="connsiteX89" fmla="*/ 568172 w 6230568"/>
              <a:gd name="connsiteY89" fmla="*/ 1132007 h 4239440"/>
              <a:gd name="connsiteX90" fmla="*/ 255367 w 6230568"/>
              <a:gd name="connsiteY90" fmla="*/ 1190897 h 4239440"/>
              <a:gd name="connsiteX91" fmla="*/ 277546 w 6230568"/>
              <a:gd name="connsiteY91" fmla="*/ 1128566 h 4239440"/>
              <a:gd name="connsiteX92" fmla="*/ 246572 w 6230568"/>
              <a:gd name="connsiteY92" fmla="*/ 1072352 h 4239440"/>
              <a:gd name="connsiteX93" fmla="*/ 422859 w 6230568"/>
              <a:gd name="connsiteY93" fmla="*/ 1000078 h 4239440"/>
              <a:gd name="connsiteX94" fmla="*/ 668362 w 6230568"/>
              <a:gd name="connsiteY94" fmla="*/ 858972 h 4239440"/>
              <a:gd name="connsiteX95" fmla="*/ 914629 w 6230568"/>
              <a:gd name="connsiteY95" fmla="*/ 768725 h 4239440"/>
              <a:gd name="connsiteX96" fmla="*/ 1117684 w 6230568"/>
              <a:gd name="connsiteY96" fmla="*/ 688420 h 4239440"/>
              <a:gd name="connsiteX97" fmla="*/ 928778 w 6230568"/>
              <a:gd name="connsiteY97" fmla="*/ 701040 h 4239440"/>
              <a:gd name="connsiteX98" fmla="*/ 1243877 w 6230568"/>
              <a:gd name="connsiteY98" fmla="*/ 574464 h 4239440"/>
              <a:gd name="connsiteX99" fmla="*/ 1291678 w 6230568"/>
              <a:gd name="connsiteY99" fmla="*/ 566434 h 4239440"/>
              <a:gd name="connsiteX100" fmla="*/ 1797596 w 6230568"/>
              <a:gd name="connsiteY100" fmla="*/ 476952 h 4239440"/>
              <a:gd name="connsiteX101" fmla="*/ 1895491 w 6230568"/>
              <a:gd name="connsiteY101" fmla="*/ 432593 h 4239440"/>
              <a:gd name="connsiteX102" fmla="*/ 1782682 w 6230568"/>
              <a:gd name="connsiteY102" fmla="*/ 423033 h 4239440"/>
              <a:gd name="connsiteX103" fmla="*/ 1406782 w 6230568"/>
              <a:gd name="connsiteY103" fmla="*/ 449419 h 4239440"/>
              <a:gd name="connsiteX104" fmla="*/ 1662226 w 6230568"/>
              <a:gd name="connsiteY104" fmla="*/ 393970 h 4239440"/>
              <a:gd name="connsiteX105" fmla="*/ 1383838 w 6230568"/>
              <a:gd name="connsiteY105" fmla="*/ 376762 h 4239440"/>
              <a:gd name="connsiteX106" fmla="*/ 1318063 w 6230568"/>
              <a:gd name="connsiteY106" fmla="*/ 333168 h 4239440"/>
              <a:gd name="connsiteX107" fmla="*/ 1365100 w 6230568"/>
              <a:gd name="connsiteY107" fmla="*/ 290722 h 4239440"/>
              <a:gd name="connsiteX108" fmla="*/ 1536798 w 6230568"/>
              <a:gd name="connsiteY108" fmla="*/ 244069 h 4239440"/>
              <a:gd name="connsiteX109" fmla="*/ 1711938 w 6230568"/>
              <a:gd name="connsiteY109" fmla="*/ 175619 h 4239440"/>
              <a:gd name="connsiteX110" fmla="*/ 2273687 w 6230568"/>
              <a:gd name="connsiteY110" fmla="*/ 78488 h 4239440"/>
              <a:gd name="connsiteX111" fmla="*/ 2646913 w 6230568"/>
              <a:gd name="connsiteY111" fmla="*/ 46749 h 4239440"/>
              <a:gd name="connsiteX112" fmla="*/ 3362388 w 6230568"/>
              <a:gd name="connsiteY112" fmla="*/ 861 h 423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230568" h="4239440">
                <a:moveTo>
                  <a:pt x="3362388" y="861"/>
                </a:moveTo>
                <a:cubicBezTo>
                  <a:pt x="3584946" y="-3346"/>
                  <a:pt x="3805210" y="8891"/>
                  <a:pt x="4026621" y="15392"/>
                </a:cubicBezTo>
                <a:cubicBezTo>
                  <a:pt x="4388374" y="26482"/>
                  <a:pt x="4752039" y="26099"/>
                  <a:pt x="5114556" y="34130"/>
                </a:cubicBezTo>
                <a:cubicBezTo>
                  <a:pt x="5340556" y="39101"/>
                  <a:pt x="5563879" y="57074"/>
                  <a:pt x="5776495" y="112905"/>
                </a:cubicBezTo>
                <a:cubicBezTo>
                  <a:pt x="5806322" y="120935"/>
                  <a:pt x="5839973" y="122465"/>
                  <a:pt x="5862918" y="141585"/>
                </a:cubicBezTo>
                <a:cubicBezTo>
                  <a:pt x="5888539" y="162999"/>
                  <a:pt x="5878214" y="194356"/>
                  <a:pt x="5840738" y="200475"/>
                </a:cubicBezTo>
                <a:cubicBezTo>
                  <a:pt x="5792938" y="208505"/>
                  <a:pt x="5743991" y="210800"/>
                  <a:pt x="5691219" y="216153"/>
                </a:cubicBezTo>
                <a:cubicBezTo>
                  <a:pt x="5711486" y="245598"/>
                  <a:pt x="5760434" y="223419"/>
                  <a:pt x="5773053" y="260130"/>
                </a:cubicBezTo>
                <a:cubicBezTo>
                  <a:pt x="5716458" y="285368"/>
                  <a:pt x="5648008" y="268925"/>
                  <a:pt x="5593324" y="293781"/>
                </a:cubicBezTo>
                <a:cubicBezTo>
                  <a:pt x="5594854" y="310989"/>
                  <a:pt x="5607090" y="312519"/>
                  <a:pt x="5617033" y="317108"/>
                </a:cubicBezTo>
                <a:cubicBezTo>
                  <a:pt x="5626976" y="321314"/>
                  <a:pt x="5651831" y="315196"/>
                  <a:pt x="5641124" y="339287"/>
                </a:cubicBezTo>
                <a:cubicBezTo>
                  <a:pt x="5527551" y="353818"/>
                  <a:pt x="5418949" y="403148"/>
                  <a:pt x="5299256" y="396265"/>
                </a:cubicBezTo>
                <a:cubicBezTo>
                  <a:pt x="5447247" y="409649"/>
                  <a:pt x="5572292" y="464333"/>
                  <a:pt x="5703073" y="500661"/>
                </a:cubicBezTo>
                <a:cubicBezTo>
                  <a:pt x="5697720" y="543490"/>
                  <a:pt x="5644949" y="526282"/>
                  <a:pt x="5629652" y="556874"/>
                </a:cubicBezTo>
                <a:cubicBezTo>
                  <a:pt x="5713398" y="578288"/>
                  <a:pt x="5793703" y="603527"/>
                  <a:pt x="5862918" y="645591"/>
                </a:cubicBezTo>
                <a:cubicBezTo>
                  <a:pt x="5925250" y="683449"/>
                  <a:pt x="5984521" y="725131"/>
                  <a:pt x="6052207" y="756106"/>
                </a:cubicBezTo>
                <a:cubicBezTo>
                  <a:pt x="6123334" y="788611"/>
                  <a:pt x="6166545" y="830292"/>
                  <a:pt x="6158515" y="901419"/>
                </a:cubicBezTo>
                <a:cubicBezTo>
                  <a:pt x="6155073" y="930481"/>
                  <a:pt x="6164251" y="954955"/>
                  <a:pt x="6195990" y="966427"/>
                </a:cubicBezTo>
                <a:cubicBezTo>
                  <a:pt x="6235378" y="980576"/>
                  <a:pt x="6231172" y="1001990"/>
                  <a:pt x="6229642" y="1034878"/>
                </a:cubicBezTo>
                <a:cubicBezTo>
                  <a:pt x="6227347" y="1074264"/>
                  <a:pt x="6207080" y="1089561"/>
                  <a:pt x="6171516" y="1102945"/>
                </a:cubicBezTo>
                <a:cubicBezTo>
                  <a:pt x="6120657" y="1121682"/>
                  <a:pt x="6120274" y="1150746"/>
                  <a:pt x="6133659" y="1185544"/>
                </a:cubicBezTo>
                <a:cubicBezTo>
                  <a:pt x="6140925" y="1204664"/>
                  <a:pt x="6152014" y="1219960"/>
                  <a:pt x="6168458" y="1234109"/>
                </a:cubicBezTo>
                <a:cubicBezTo>
                  <a:pt x="6225435" y="1283439"/>
                  <a:pt x="6225053" y="1284203"/>
                  <a:pt x="6169222" y="1342712"/>
                </a:cubicBezTo>
                <a:cubicBezTo>
                  <a:pt x="6154308" y="1358390"/>
                  <a:pt x="6138247" y="1368715"/>
                  <a:pt x="6145131" y="1393954"/>
                </a:cubicBezTo>
                <a:cubicBezTo>
                  <a:pt x="6168458" y="1477700"/>
                  <a:pt x="6165398" y="1477700"/>
                  <a:pt x="6071709" y="1505233"/>
                </a:cubicBezTo>
                <a:cubicBezTo>
                  <a:pt x="6050295" y="1511734"/>
                  <a:pt x="6021615" y="1505998"/>
                  <a:pt x="6009378" y="1530089"/>
                </a:cubicBezTo>
                <a:cubicBezTo>
                  <a:pt x="6017026" y="1547680"/>
                  <a:pt x="5999053" y="1972146"/>
                  <a:pt x="6015879" y="1979030"/>
                </a:cubicBezTo>
                <a:cubicBezTo>
                  <a:pt x="6147425" y="2032948"/>
                  <a:pt x="6163868" y="2096427"/>
                  <a:pt x="6061385" y="2196234"/>
                </a:cubicBezTo>
                <a:cubicBezTo>
                  <a:pt x="5992552" y="2263155"/>
                  <a:pt x="6000582" y="2372522"/>
                  <a:pt x="6029263" y="2440972"/>
                </a:cubicBezTo>
                <a:cubicBezTo>
                  <a:pt x="6137482" y="2471182"/>
                  <a:pt x="6113774" y="2551486"/>
                  <a:pt x="6135571" y="2621848"/>
                </a:cubicBezTo>
                <a:cubicBezTo>
                  <a:pt x="6151632" y="2674620"/>
                  <a:pt x="6088535" y="2667354"/>
                  <a:pt x="6091594" y="2691446"/>
                </a:cubicBezTo>
                <a:cubicBezTo>
                  <a:pt x="6131364" y="2720508"/>
                  <a:pt x="6184518" y="2729686"/>
                  <a:pt x="6215493" y="2769456"/>
                </a:cubicBezTo>
                <a:cubicBezTo>
                  <a:pt x="6159662" y="2798518"/>
                  <a:pt x="6131364" y="2839435"/>
                  <a:pt x="6100389" y="2880352"/>
                </a:cubicBezTo>
                <a:cubicBezTo>
                  <a:pt x="6050295" y="2946890"/>
                  <a:pt x="5982227" y="3003103"/>
                  <a:pt x="5909953" y="3053963"/>
                </a:cubicBezTo>
                <a:cubicBezTo>
                  <a:pt x="5873243" y="3408068"/>
                  <a:pt x="5754698" y="3779763"/>
                  <a:pt x="5741696" y="3798118"/>
                </a:cubicBezTo>
                <a:cubicBezTo>
                  <a:pt x="5688160" y="3792764"/>
                  <a:pt x="5584146" y="4006910"/>
                  <a:pt x="5493899" y="4026795"/>
                </a:cubicBezTo>
                <a:cubicBezTo>
                  <a:pt x="5399063" y="4048592"/>
                  <a:pt x="3988763" y="4249736"/>
                  <a:pt x="3773471" y="4239028"/>
                </a:cubicBezTo>
                <a:cubicBezTo>
                  <a:pt x="2603319" y="4182050"/>
                  <a:pt x="2569285" y="4103275"/>
                  <a:pt x="2569285" y="4103275"/>
                </a:cubicBezTo>
                <a:cubicBezTo>
                  <a:pt x="2569285" y="4103275"/>
                  <a:pt x="2635823" y="4083773"/>
                  <a:pt x="2693948" y="4061593"/>
                </a:cubicBezTo>
                <a:cubicBezTo>
                  <a:pt x="2658767" y="4062741"/>
                  <a:pt x="2623587" y="4063505"/>
                  <a:pt x="2588788" y="4062358"/>
                </a:cubicBezTo>
                <a:cubicBezTo>
                  <a:pt x="2319193" y="4054328"/>
                  <a:pt x="2565461" y="4039414"/>
                  <a:pt x="2300073" y="4008822"/>
                </a:cubicBezTo>
                <a:cubicBezTo>
                  <a:pt x="1852280" y="3957198"/>
                  <a:pt x="1919582" y="3943813"/>
                  <a:pt x="1508500" y="3798118"/>
                </a:cubicBezTo>
                <a:cubicBezTo>
                  <a:pt x="1472171" y="3785116"/>
                  <a:pt x="1217109" y="3706342"/>
                  <a:pt x="1061089" y="3697546"/>
                </a:cubicBezTo>
                <a:cubicBezTo>
                  <a:pt x="1019789" y="3695252"/>
                  <a:pt x="974666" y="3696017"/>
                  <a:pt x="939102" y="3648216"/>
                </a:cubicBezTo>
                <a:cubicBezTo>
                  <a:pt x="1048088" y="3649746"/>
                  <a:pt x="1141776" y="3649746"/>
                  <a:pt x="1243495" y="3624890"/>
                </a:cubicBezTo>
                <a:cubicBezTo>
                  <a:pt x="1189195" y="3590473"/>
                  <a:pt x="1126862" y="3619919"/>
                  <a:pt x="1083651" y="3595827"/>
                </a:cubicBezTo>
                <a:cubicBezTo>
                  <a:pt x="1043116" y="3573648"/>
                  <a:pt x="1007936" y="3570589"/>
                  <a:pt x="966636" y="3605770"/>
                </a:cubicBezTo>
                <a:cubicBezTo>
                  <a:pt x="945221" y="3624125"/>
                  <a:pt x="907363" y="3620683"/>
                  <a:pt x="885566" y="3609976"/>
                </a:cubicBezTo>
                <a:cubicBezTo>
                  <a:pt x="768933" y="3552233"/>
                  <a:pt x="771610" y="3552998"/>
                  <a:pt x="641976" y="3567912"/>
                </a:cubicBezTo>
                <a:cubicBezTo>
                  <a:pt x="559377" y="3577089"/>
                  <a:pt x="475248" y="3593533"/>
                  <a:pt x="399533" y="3583590"/>
                </a:cubicBezTo>
                <a:cubicBezTo>
                  <a:pt x="389973" y="3561793"/>
                  <a:pt x="398385" y="3551851"/>
                  <a:pt x="409093" y="3548792"/>
                </a:cubicBezTo>
                <a:cubicBezTo>
                  <a:pt x="583468" y="3501374"/>
                  <a:pt x="615972" y="3447073"/>
                  <a:pt x="792642" y="3417628"/>
                </a:cubicBezTo>
                <a:cubicBezTo>
                  <a:pt x="805644" y="3384359"/>
                  <a:pt x="741400" y="3378622"/>
                  <a:pt x="771610" y="3345736"/>
                </a:cubicBezTo>
                <a:cubicBezTo>
                  <a:pt x="826676" y="3320115"/>
                  <a:pt x="891302" y="3350325"/>
                  <a:pt x="945986" y="3317056"/>
                </a:cubicBezTo>
                <a:cubicBezTo>
                  <a:pt x="936426" y="3293347"/>
                  <a:pt x="890537" y="3310555"/>
                  <a:pt x="892449" y="3285316"/>
                </a:cubicBezTo>
                <a:cubicBezTo>
                  <a:pt x="894744" y="3256254"/>
                  <a:pt x="926866" y="3260843"/>
                  <a:pt x="949045" y="3262755"/>
                </a:cubicBezTo>
                <a:cubicBezTo>
                  <a:pt x="1056500" y="3272697"/>
                  <a:pt x="1149806" y="3218396"/>
                  <a:pt x="1252673" y="3200041"/>
                </a:cubicBezTo>
                <a:cubicBezTo>
                  <a:pt x="1142923" y="3154152"/>
                  <a:pt x="503164" y="3190863"/>
                  <a:pt x="388825" y="3176714"/>
                </a:cubicBezTo>
                <a:cubicBezTo>
                  <a:pt x="269133" y="3162183"/>
                  <a:pt x="78697" y="3123560"/>
                  <a:pt x="127644" y="3111323"/>
                </a:cubicBezTo>
                <a:cubicBezTo>
                  <a:pt x="183093" y="3097175"/>
                  <a:pt x="380795" y="2929300"/>
                  <a:pt x="437008" y="2921652"/>
                </a:cubicBezTo>
                <a:cubicBezTo>
                  <a:pt x="502399" y="2912857"/>
                  <a:pt x="515401" y="2901002"/>
                  <a:pt x="601441" y="2840965"/>
                </a:cubicBezTo>
                <a:cubicBezTo>
                  <a:pt x="658037" y="2801577"/>
                  <a:pt x="422477" y="2887235"/>
                  <a:pt x="330700" y="2859320"/>
                </a:cubicBezTo>
                <a:cubicBezTo>
                  <a:pt x="297049" y="2848995"/>
                  <a:pt x="534521" y="2740010"/>
                  <a:pt x="534521" y="2720126"/>
                </a:cubicBezTo>
                <a:cubicBezTo>
                  <a:pt x="534521" y="2699093"/>
                  <a:pt x="513106" y="2694505"/>
                  <a:pt x="492839" y="2694505"/>
                </a:cubicBezTo>
                <a:cubicBezTo>
                  <a:pt x="447715" y="2694505"/>
                  <a:pt x="461482" y="2676149"/>
                  <a:pt x="416358" y="2677297"/>
                </a:cubicBezTo>
                <a:cubicBezTo>
                  <a:pt x="548670" y="2624143"/>
                  <a:pt x="630504" y="2638292"/>
                  <a:pt x="761285" y="2589726"/>
                </a:cubicBezTo>
                <a:cubicBezTo>
                  <a:pt x="825147" y="2566017"/>
                  <a:pt x="599147" y="2487242"/>
                  <a:pt x="664920" y="2466593"/>
                </a:cubicBezTo>
                <a:cubicBezTo>
                  <a:pt x="689776" y="2458562"/>
                  <a:pt x="723045" y="2466975"/>
                  <a:pt x="740253" y="2438677"/>
                </a:cubicBezTo>
                <a:cubicBezTo>
                  <a:pt x="713103" y="2416116"/>
                  <a:pt x="677157" y="2426058"/>
                  <a:pt x="650006" y="2435236"/>
                </a:cubicBezTo>
                <a:cubicBezTo>
                  <a:pt x="580791" y="2458945"/>
                  <a:pt x="585763" y="2453209"/>
                  <a:pt x="578879" y="2435618"/>
                </a:cubicBezTo>
                <a:cubicBezTo>
                  <a:pt x="556318" y="2375581"/>
                  <a:pt x="500487" y="2394701"/>
                  <a:pt x="451157" y="2404644"/>
                </a:cubicBezTo>
                <a:cubicBezTo>
                  <a:pt x="302020" y="2434471"/>
                  <a:pt x="150971" y="2426058"/>
                  <a:pt x="2216" y="2456650"/>
                </a:cubicBezTo>
                <a:cubicBezTo>
                  <a:pt x="-13844" y="2460092"/>
                  <a:pt x="61489" y="2391642"/>
                  <a:pt x="97052" y="2383611"/>
                </a:cubicBezTo>
                <a:cubicBezTo>
                  <a:pt x="135675" y="2375199"/>
                  <a:pt x="183093" y="2381317"/>
                  <a:pt x="210626" y="2341930"/>
                </a:cubicBezTo>
                <a:cubicBezTo>
                  <a:pt x="161678" y="2331987"/>
                  <a:pt x="105848" y="2351107"/>
                  <a:pt x="57282" y="2319750"/>
                </a:cubicBezTo>
                <a:cubicBezTo>
                  <a:pt x="165120" y="2276539"/>
                  <a:pt x="272575" y="2278068"/>
                  <a:pt x="365499" y="2250153"/>
                </a:cubicBezTo>
                <a:cubicBezTo>
                  <a:pt x="373912" y="2198529"/>
                  <a:pt x="312727" y="2217266"/>
                  <a:pt x="290548" y="2187821"/>
                </a:cubicBezTo>
                <a:cubicBezTo>
                  <a:pt x="990345" y="2137344"/>
                  <a:pt x="599529" y="1988207"/>
                  <a:pt x="482896" y="1906755"/>
                </a:cubicBezTo>
                <a:cubicBezTo>
                  <a:pt x="443891" y="1879605"/>
                  <a:pt x="853827" y="1750735"/>
                  <a:pt x="867211" y="1747294"/>
                </a:cubicBezTo>
                <a:cubicBezTo>
                  <a:pt x="901245" y="1739263"/>
                  <a:pt x="1036233" y="1744999"/>
                  <a:pt x="1063766" y="1734674"/>
                </a:cubicBezTo>
                <a:cubicBezTo>
                  <a:pt x="1098947" y="1721673"/>
                  <a:pt x="982697" y="1699111"/>
                  <a:pt x="1008701" y="1683432"/>
                </a:cubicBezTo>
                <a:cubicBezTo>
                  <a:pt x="1191106" y="1572918"/>
                  <a:pt x="1204108" y="1406573"/>
                  <a:pt x="1152865" y="1394719"/>
                </a:cubicBezTo>
                <a:cubicBezTo>
                  <a:pt x="1099712" y="1382482"/>
                  <a:pt x="1047706" y="1392042"/>
                  <a:pt x="998376" y="1411927"/>
                </a:cubicBezTo>
                <a:cubicBezTo>
                  <a:pt x="918070" y="1444431"/>
                  <a:pt x="362057" y="1398160"/>
                  <a:pt x="206419" y="1424164"/>
                </a:cubicBezTo>
                <a:cubicBezTo>
                  <a:pt x="182710" y="1427988"/>
                  <a:pt x="150589" y="1445196"/>
                  <a:pt x="128027" y="1413074"/>
                </a:cubicBezTo>
                <a:cubicBezTo>
                  <a:pt x="288254" y="1309060"/>
                  <a:pt x="493986" y="1338888"/>
                  <a:pt x="672950" y="1268143"/>
                </a:cubicBezTo>
                <a:cubicBezTo>
                  <a:pt x="602588" y="1219577"/>
                  <a:pt x="531079" y="1221872"/>
                  <a:pt x="457658" y="1229137"/>
                </a:cubicBezTo>
                <a:cubicBezTo>
                  <a:pt x="438538" y="1231049"/>
                  <a:pt x="412534" y="1233726"/>
                  <a:pt x="407945" y="1213459"/>
                </a:cubicBezTo>
                <a:cubicBezTo>
                  <a:pt x="402209" y="1187839"/>
                  <a:pt x="433184" y="1183249"/>
                  <a:pt x="453451" y="1172924"/>
                </a:cubicBezTo>
                <a:cubicBezTo>
                  <a:pt x="484426" y="1156863"/>
                  <a:pt x="530314" y="1175983"/>
                  <a:pt x="568172" y="1132007"/>
                </a:cubicBezTo>
                <a:cubicBezTo>
                  <a:pt x="453451" y="1142332"/>
                  <a:pt x="356704" y="1160305"/>
                  <a:pt x="255367" y="1190897"/>
                </a:cubicBezTo>
                <a:cubicBezTo>
                  <a:pt x="264162" y="1163747"/>
                  <a:pt x="294754" y="1151127"/>
                  <a:pt x="277546" y="1128566"/>
                </a:cubicBezTo>
                <a:cubicBezTo>
                  <a:pt x="264545" y="1111741"/>
                  <a:pt x="227452" y="1103709"/>
                  <a:pt x="246572" y="1072352"/>
                </a:cubicBezTo>
                <a:cubicBezTo>
                  <a:pt x="300490" y="1039083"/>
                  <a:pt x="376971" y="1047879"/>
                  <a:pt x="422859" y="1000078"/>
                </a:cubicBezTo>
                <a:cubicBezTo>
                  <a:pt x="487868" y="932011"/>
                  <a:pt x="588822" y="908684"/>
                  <a:pt x="668362" y="858972"/>
                </a:cubicBezTo>
                <a:cubicBezTo>
                  <a:pt x="694747" y="842911"/>
                  <a:pt x="867976" y="786698"/>
                  <a:pt x="914629" y="768725"/>
                </a:cubicBezTo>
                <a:cubicBezTo>
                  <a:pt x="979638" y="743486"/>
                  <a:pt x="1053823" y="734691"/>
                  <a:pt x="1117684" y="688420"/>
                </a:cubicBezTo>
                <a:cubicBezTo>
                  <a:pt x="1054970" y="678860"/>
                  <a:pt x="1004111" y="722072"/>
                  <a:pt x="928778" y="701040"/>
                </a:cubicBezTo>
                <a:cubicBezTo>
                  <a:pt x="1048088" y="656299"/>
                  <a:pt x="1157454" y="636031"/>
                  <a:pt x="1243877" y="574464"/>
                </a:cubicBezTo>
                <a:cubicBezTo>
                  <a:pt x="1254586" y="566816"/>
                  <a:pt x="1275617" y="569111"/>
                  <a:pt x="1291678" y="566434"/>
                </a:cubicBezTo>
                <a:cubicBezTo>
                  <a:pt x="1460699" y="539283"/>
                  <a:pt x="1630486" y="516339"/>
                  <a:pt x="1797596" y="476952"/>
                </a:cubicBezTo>
                <a:cubicBezTo>
                  <a:pt x="1835454" y="467774"/>
                  <a:pt x="1902374" y="465480"/>
                  <a:pt x="1895491" y="432593"/>
                </a:cubicBezTo>
                <a:cubicBezTo>
                  <a:pt x="1885166" y="383263"/>
                  <a:pt x="1822835" y="418444"/>
                  <a:pt x="1782682" y="423033"/>
                </a:cubicBezTo>
                <a:cubicBezTo>
                  <a:pt x="1658019" y="437947"/>
                  <a:pt x="1533356" y="463950"/>
                  <a:pt x="1406782" y="449419"/>
                </a:cubicBezTo>
                <a:cubicBezTo>
                  <a:pt x="1492057" y="431064"/>
                  <a:pt x="1576950" y="412326"/>
                  <a:pt x="1662226" y="393970"/>
                </a:cubicBezTo>
                <a:cubicBezTo>
                  <a:pt x="1564330" y="400471"/>
                  <a:pt x="1479056" y="357642"/>
                  <a:pt x="1383838" y="376762"/>
                </a:cubicBezTo>
                <a:cubicBezTo>
                  <a:pt x="1353245" y="382881"/>
                  <a:pt x="1321123" y="363378"/>
                  <a:pt x="1318063" y="333168"/>
                </a:cubicBezTo>
                <a:cubicBezTo>
                  <a:pt x="1314622" y="309077"/>
                  <a:pt x="1343302" y="298370"/>
                  <a:pt x="1365100" y="290722"/>
                </a:cubicBezTo>
                <a:cubicBezTo>
                  <a:pt x="1420930" y="271219"/>
                  <a:pt x="1465288" y="213477"/>
                  <a:pt x="1536798" y="244069"/>
                </a:cubicBezTo>
                <a:cubicBezTo>
                  <a:pt x="1581921" y="195886"/>
                  <a:pt x="1653813" y="188238"/>
                  <a:pt x="1711938" y="175619"/>
                </a:cubicBezTo>
                <a:cubicBezTo>
                  <a:pt x="1897403" y="135849"/>
                  <a:pt x="2085546" y="104874"/>
                  <a:pt x="2273687" y="78488"/>
                </a:cubicBezTo>
                <a:cubicBezTo>
                  <a:pt x="2397204" y="61280"/>
                  <a:pt x="2524544" y="68546"/>
                  <a:pt x="2646913" y="46749"/>
                </a:cubicBezTo>
                <a:cubicBezTo>
                  <a:pt x="2886297" y="4302"/>
                  <a:pt x="3124151" y="5450"/>
                  <a:pt x="3362388" y="86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8C4BA-8F37-418F-BA7A-A6CFFD1ED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747" y="3837398"/>
            <a:ext cx="3211864" cy="1489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/>
              <a:t>Mood Board</a:t>
            </a:r>
          </a:p>
        </p:txBody>
      </p:sp>
      <p:pic>
        <p:nvPicPr>
          <p:cNvPr id="1028" name="Picture 4" descr="Watch the first look at the new 'Call Of Duty' Zombies Mode">
            <a:extLst>
              <a:ext uri="{FF2B5EF4-FFF2-40B4-BE49-F238E27FC236}">
                <a16:creationId xmlns:a16="http://schemas.microsoft.com/office/drawing/2014/main" id="{EA8EDF90-357E-4F01-B18C-F1706CFD0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3" r="-2" b="7008"/>
          <a:stretch/>
        </p:blipFill>
        <p:spPr bwMode="auto">
          <a:xfrm>
            <a:off x="7294035" y="2234088"/>
            <a:ext cx="4897967" cy="240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leanup of Green Ooze on I-696 Site is Expected to Cost Millions – CBS  Detroit">
            <a:extLst>
              <a:ext uri="{FF2B5EF4-FFF2-40B4-BE49-F238E27FC236}">
                <a16:creationId xmlns:a16="http://schemas.microsoft.com/office/drawing/2014/main" id="{F3C0D596-6611-4BBA-A277-2173986FA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3" r="-2" b="8329"/>
          <a:stretch/>
        </p:blipFill>
        <p:spPr bwMode="auto">
          <a:xfrm>
            <a:off x="7635924" y="4636656"/>
            <a:ext cx="4556076" cy="22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52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72">
            <a:extLst>
              <a:ext uri="{FF2B5EF4-FFF2-40B4-BE49-F238E27FC236}">
                <a16:creationId xmlns:a16="http://schemas.microsoft.com/office/drawing/2014/main" id="{4F460E94-C3EC-498B-9626-C061A3B6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'Overcooked: All You Can Eat' review: a generous serving of comfort food  that's lacking in tasty new treats">
            <a:extLst>
              <a:ext uri="{FF2B5EF4-FFF2-40B4-BE49-F238E27FC236}">
                <a16:creationId xmlns:a16="http://schemas.microsoft.com/office/drawing/2014/main" id="{92195A2C-CD9A-4860-93B0-B3B6E4FE5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7"/>
          <a:stretch/>
        </p:blipFill>
        <p:spPr bwMode="auto">
          <a:xfrm>
            <a:off x="20" y="10"/>
            <a:ext cx="1219196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06D3-5622-477E-87FC-C448216A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41" y="340091"/>
            <a:ext cx="6125968" cy="993275"/>
          </a:xfrm>
        </p:spPr>
        <p:txBody>
          <a:bodyPr anchor="b">
            <a:normAutofit/>
          </a:bodyPr>
          <a:lstStyle/>
          <a:p>
            <a:r>
              <a:rPr lang="en-AU" dirty="0"/>
              <a:t>Project Art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A6785-5973-4433-8F34-10FA3AEB9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52" y="1429515"/>
            <a:ext cx="5811352" cy="487863"/>
          </a:xfrm>
        </p:spPr>
        <p:txBody>
          <a:bodyPr>
            <a:normAutofit/>
          </a:bodyPr>
          <a:lstStyle/>
          <a:p>
            <a:r>
              <a:rPr lang="en-AU" sz="2400" b="1" dirty="0"/>
              <a:t>Hand painted style with few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4D2DC-A972-4F20-BF39-4AD42F89B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13" r="21014" b="2"/>
          <a:stretch/>
        </p:blipFill>
        <p:spPr>
          <a:xfrm>
            <a:off x="7751004" y="340091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5008963" h="4055009">
                <a:moveTo>
                  <a:pt x="4260" y="2364194"/>
                </a:moveTo>
                <a:lnTo>
                  <a:pt x="6339" y="2376109"/>
                </a:lnTo>
                <a:cubicBezTo>
                  <a:pt x="8263" y="2386693"/>
                  <a:pt x="10534" y="2398797"/>
                  <a:pt x="13016" y="2411650"/>
                </a:cubicBezTo>
                <a:lnTo>
                  <a:pt x="16544" y="2429412"/>
                </a:lnTo>
                <a:lnTo>
                  <a:pt x="15029" y="2430148"/>
                </a:lnTo>
                <a:cubicBezTo>
                  <a:pt x="7176" y="2425568"/>
                  <a:pt x="3382" y="2403865"/>
                  <a:pt x="3537" y="2374995"/>
                </a:cubicBezTo>
                <a:close/>
                <a:moveTo>
                  <a:pt x="1" y="2337056"/>
                </a:moveTo>
                <a:cubicBezTo>
                  <a:pt x="-2" y="2335024"/>
                  <a:pt x="574" y="2335993"/>
                  <a:pt x="1595" y="2339216"/>
                </a:cubicBezTo>
                <a:lnTo>
                  <a:pt x="5078" y="2352002"/>
                </a:lnTo>
                <a:lnTo>
                  <a:pt x="4260" y="2364194"/>
                </a:lnTo>
                <a:lnTo>
                  <a:pt x="1733" y="2349698"/>
                </a:lnTo>
                <a:cubicBezTo>
                  <a:pt x="632" y="2342932"/>
                  <a:pt x="11" y="2338459"/>
                  <a:pt x="1" y="2337056"/>
                </a:cubicBezTo>
                <a:close/>
                <a:moveTo>
                  <a:pt x="4169659" y="1042396"/>
                </a:moveTo>
                <a:cubicBezTo>
                  <a:pt x="4159915" y="1050998"/>
                  <a:pt x="4150173" y="1059602"/>
                  <a:pt x="4140431" y="1068204"/>
                </a:cubicBezTo>
                <a:cubicBezTo>
                  <a:pt x="4146280" y="1065938"/>
                  <a:pt x="4152666" y="1063654"/>
                  <a:pt x="4158783" y="1061380"/>
                </a:cubicBezTo>
                <a:cubicBezTo>
                  <a:pt x="4163391" y="1056201"/>
                  <a:pt x="4168307" y="1051307"/>
                  <a:pt x="4172866" y="1045834"/>
                </a:cubicBezTo>
                <a:cubicBezTo>
                  <a:pt x="4171887" y="1044684"/>
                  <a:pt x="4170639" y="1043546"/>
                  <a:pt x="4169659" y="1042396"/>
                </a:cubicBezTo>
                <a:close/>
                <a:moveTo>
                  <a:pt x="3910544" y="636501"/>
                </a:moveTo>
                <a:cubicBezTo>
                  <a:pt x="3852087" y="688117"/>
                  <a:pt x="3793675" y="740025"/>
                  <a:pt x="3735217" y="791641"/>
                </a:cubicBezTo>
                <a:cubicBezTo>
                  <a:pt x="3736467" y="792782"/>
                  <a:pt x="3737447" y="793931"/>
                  <a:pt x="3738694" y="795071"/>
                </a:cubicBezTo>
                <a:cubicBezTo>
                  <a:pt x="3804727" y="750884"/>
                  <a:pt x="3866037" y="702128"/>
                  <a:pt x="3910544" y="636501"/>
                </a:cubicBezTo>
                <a:close/>
                <a:moveTo>
                  <a:pt x="4241368" y="227"/>
                </a:moveTo>
                <a:cubicBezTo>
                  <a:pt x="4243807" y="-335"/>
                  <a:pt x="4246349" y="22"/>
                  <a:pt x="4248912" y="2744"/>
                </a:cubicBezTo>
                <a:cubicBezTo>
                  <a:pt x="4253368" y="7322"/>
                  <a:pt x="4250995" y="13017"/>
                  <a:pt x="4248935" y="17224"/>
                </a:cubicBezTo>
                <a:cubicBezTo>
                  <a:pt x="4245220" y="24737"/>
                  <a:pt x="4241995" y="31937"/>
                  <a:pt x="4241447" y="40821"/>
                </a:cubicBezTo>
                <a:cubicBezTo>
                  <a:pt x="4240991" y="46747"/>
                  <a:pt x="4240623" y="53262"/>
                  <a:pt x="4245038" y="57545"/>
                </a:cubicBezTo>
                <a:cubicBezTo>
                  <a:pt x="4263399" y="75841"/>
                  <a:pt x="4253477" y="85041"/>
                  <a:pt x="4241589" y="95488"/>
                </a:cubicBezTo>
                <a:cubicBezTo>
                  <a:pt x="4225142" y="109637"/>
                  <a:pt x="4220917" y="129873"/>
                  <a:pt x="4228781" y="153546"/>
                </a:cubicBezTo>
                <a:cubicBezTo>
                  <a:pt x="4231847" y="163195"/>
                  <a:pt x="4231659" y="169112"/>
                  <a:pt x="4220634" y="169188"/>
                </a:cubicBezTo>
                <a:cubicBezTo>
                  <a:pt x="4216350" y="169332"/>
                  <a:pt x="4215765" y="172603"/>
                  <a:pt x="4214688" y="176184"/>
                </a:cubicBezTo>
                <a:cubicBezTo>
                  <a:pt x="4192917" y="260550"/>
                  <a:pt x="4154331" y="335138"/>
                  <a:pt x="4106293" y="404134"/>
                </a:cubicBezTo>
                <a:cubicBezTo>
                  <a:pt x="4067333" y="460118"/>
                  <a:pt x="4022759" y="510969"/>
                  <a:pt x="3976090" y="560416"/>
                </a:cubicBezTo>
                <a:cubicBezTo>
                  <a:pt x="3974703" y="561939"/>
                  <a:pt x="3973361" y="563757"/>
                  <a:pt x="3973001" y="566724"/>
                </a:cubicBezTo>
                <a:cubicBezTo>
                  <a:pt x="3997557" y="559988"/>
                  <a:pt x="4017706" y="547193"/>
                  <a:pt x="4036832" y="532955"/>
                </a:cubicBezTo>
                <a:cubicBezTo>
                  <a:pt x="4087679" y="495192"/>
                  <a:pt x="4128099" y="447137"/>
                  <a:pt x="4169187" y="399948"/>
                </a:cubicBezTo>
                <a:cubicBezTo>
                  <a:pt x="4194181" y="371032"/>
                  <a:pt x="4220107" y="342972"/>
                  <a:pt x="4248533" y="317192"/>
                </a:cubicBezTo>
                <a:cubicBezTo>
                  <a:pt x="4253271" y="312894"/>
                  <a:pt x="4256225" y="307475"/>
                  <a:pt x="4259179" y="302057"/>
                </a:cubicBezTo>
                <a:cubicBezTo>
                  <a:pt x="4260879" y="299044"/>
                  <a:pt x="4263159" y="296308"/>
                  <a:pt x="4267621" y="297340"/>
                </a:cubicBezTo>
                <a:cubicBezTo>
                  <a:pt x="4273199" y="298630"/>
                  <a:pt x="4274397" y="303023"/>
                  <a:pt x="4275596" y="307415"/>
                </a:cubicBezTo>
                <a:cubicBezTo>
                  <a:pt x="4279323" y="321474"/>
                  <a:pt x="4277741" y="334235"/>
                  <a:pt x="4272859" y="346516"/>
                </a:cubicBezTo>
                <a:cubicBezTo>
                  <a:pt x="4260092" y="377975"/>
                  <a:pt x="4237963" y="402657"/>
                  <a:pt x="4214851" y="426191"/>
                </a:cubicBezTo>
                <a:cubicBezTo>
                  <a:pt x="4184949" y="456454"/>
                  <a:pt x="4156291" y="487857"/>
                  <a:pt x="4131023" y="522101"/>
                </a:cubicBezTo>
                <a:cubicBezTo>
                  <a:pt x="4129233" y="524526"/>
                  <a:pt x="4125438" y="526132"/>
                  <a:pt x="4127793" y="532849"/>
                </a:cubicBezTo>
                <a:cubicBezTo>
                  <a:pt x="4144465" y="516625"/>
                  <a:pt x="4160110" y="500731"/>
                  <a:pt x="4176111" y="485417"/>
                </a:cubicBezTo>
                <a:cubicBezTo>
                  <a:pt x="4191845" y="470110"/>
                  <a:pt x="4207847" y="454796"/>
                  <a:pt x="4223625" y="439785"/>
                </a:cubicBezTo>
                <a:cubicBezTo>
                  <a:pt x="4227379" y="436112"/>
                  <a:pt x="4231180" y="430960"/>
                  <a:pt x="4238003" y="435163"/>
                </a:cubicBezTo>
                <a:cubicBezTo>
                  <a:pt x="4245093" y="439357"/>
                  <a:pt x="4245396" y="446735"/>
                  <a:pt x="4244671" y="452670"/>
                </a:cubicBezTo>
                <a:cubicBezTo>
                  <a:pt x="4242191" y="470190"/>
                  <a:pt x="4235650" y="485776"/>
                  <a:pt x="4225900" y="499698"/>
                </a:cubicBezTo>
                <a:cubicBezTo>
                  <a:pt x="4192447" y="545745"/>
                  <a:pt x="4151905" y="585821"/>
                  <a:pt x="4115062" y="629026"/>
                </a:cubicBezTo>
                <a:cubicBezTo>
                  <a:pt x="4095167" y="652452"/>
                  <a:pt x="4077366" y="677283"/>
                  <a:pt x="4060768" y="702961"/>
                </a:cubicBezTo>
                <a:cubicBezTo>
                  <a:pt x="4057055" y="708701"/>
                  <a:pt x="4058119" y="713984"/>
                  <a:pt x="4060431" y="720409"/>
                </a:cubicBezTo>
                <a:cubicBezTo>
                  <a:pt x="4069719" y="746397"/>
                  <a:pt x="4062743" y="755499"/>
                  <a:pt x="4035212" y="751401"/>
                </a:cubicBezTo>
                <a:cubicBezTo>
                  <a:pt x="4026688" y="750210"/>
                  <a:pt x="4021285" y="751870"/>
                  <a:pt x="4017125" y="758215"/>
                </a:cubicBezTo>
                <a:cubicBezTo>
                  <a:pt x="3967019" y="836737"/>
                  <a:pt x="3903854" y="903582"/>
                  <a:pt x="3832932" y="963597"/>
                </a:cubicBezTo>
                <a:cubicBezTo>
                  <a:pt x="3804017" y="987916"/>
                  <a:pt x="3773855" y="1011096"/>
                  <a:pt x="3742937" y="1032823"/>
                </a:cubicBezTo>
                <a:cubicBezTo>
                  <a:pt x="3743159" y="1034292"/>
                  <a:pt x="3743424" y="1036057"/>
                  <a:pt x="3743644" y="1037528"/>
                </a:cubicBezTo>
                <a:cubicBezTo>
                  <a:pt x="3744223" y="1039576"/>
                  <a:pt x="3744667" y="1040744"/>
                  <a:pt x="3745199" y="1042499"/>
                </a:cubicBezTo>
                <a:cubicBezTo>
                  <a:pt x="3788365" y="1009130"/>
                  <a:pt x="3830861" y="974896"/>
                  <a:pt x="3872023" y="938935"/>
                </a:cubicBezTo>
                <a:cubicBezTo>
                  <a:pt x="3983615" y="841498"/>
                  <a:pt x="4088569" y="737488"/>
                  <a:pt x="4195750" y="635767"/>
                </a:cubicBezTo>
                <a:cubicBezTo>
                  <a:pt x="4231774" y="601456"/>
                  <a:pt x="4257859" y="558318"/>
                  <a:pt x="4289249" y="520026"/>
                </a:cubicBezTo>
                <a:cubicBezTo>
                  <a:pt x="4310175" y="494498"/>
                  <a:pt x="4329854" y="467830"/>
                  <a:pt x="4355459" y="446578"/>
                </a:cubicBezTo>
                <a:cubicBezTo>
                  <a:pt x="4366007" y="437947"/>
                  <a:pt x="4377219" y="430181"/>
                  <a:pt x="4393331" y="431708"/>
                </a:cubicBezTo>
                <a:cubicBezTo>
                  <a:pt x="4399623" y="432382"/>
                  <a:pt x="4406851" y="433912"/>
                  <a:pt x="4410143" y="441485"/>
                </a:cubicBezTo>
                <a:cubicBezTo>
                  <a:pt x="4413167" y="449066"/>
                  <a:pt x="4408073" y="452785"/>
                  <a:pt x="4403471" y="456190"/>
                </a:cubicBezTo>
                <a:cubicBezTo>
                  <a:pt x="4402263" y="457118"/>
                  <a:pt x="4401102" y="458339"/>
                  <a:pt x="4399763" y="458385"/>
                </a:cubicBezTo>
                <a:cubicBezTo>
                  <a:pt x="4374585" y="461004"/>
                  <a:pt x="4372053" y="483550"/>
                  <a:pt x="4362431" y="500127"/>
                </a:cubicBezTo>
                <a:cubicBezTo>
                  <a:pt x="4359433" y="505253"/>
                  <a:pt x="4359919" y="510260"/>
                  <a:pt x="4364819" y="516005"/>
                </a:cubicBezTo>
                <a:cubicBezTo>
                  <a:pt x="4373640" y="526345"/>
                  <a:pt x="4369259" y="531222"/>
                  <a:pt x="4360060" y="534487"/>
                </a:cubicBezTo>
                <a:cubicBezTo>
                  <a:pt x="4350861" y="537752"/>
                  <a:pt x="4340549" y="538985"/>
                  <a:pt x="4331121" y="546101"/>
                </a:cubicBezTo>
                <a:cubicBezTo>
                  <a:pt x="4348564" y="551127"/>
                  <a:pt x="4359197" y="544860"/>
                  <a:pt x="4368805" y="537148"/>
                </a:cubicBezTo>
                <a:cubicBezTo>
                  <a:pt x="4390475" y="520165"/>
                  <a:pt x="4402429" y="495825"/>
                  <a:pt x="4413491" y="470925"/>
                </a:cubicBezTo>
                <a:cubicBezTo>
                  <a:pt x="4415729" y="466120"/>
                  <a:pt x="4417345" y="460748"/>
                  <a:pt x="4420787" y="456790"/>
                </a:cubicBezTo>
                <a:cubicBezTo>
                  <a:pt x="4427137" y="448892"/>
                  <a:pt x="4435039" y="447740"/>
                  <a:pt x="4445559" y="456842"/>
                </a:cubicBezTo>
                <a:cubicBezTo>
                  <a:pt x="4459466" y="468787"/>
                  <a:pt x="4463618" y="467759"/>
                  <a:pt x="4465249" y="451747"/>
                </a:cubicBezTo>
                <a:cubicBezTo>
                  <a:pt x="4467379" y="430103"/>
                  <a:pt x="4477177" y="414701"/>
                  <a:pt x="4496605" y="406068"/>
                </a:cubicBezTo>
                <a:cubicBezTo>
                  <a:pt x="4500624" y="404158"/>
                  <a:pt x="4504824" y="401653"/>
                  <a:pt x="4509951" y="405322"/>
                </a:cubicBezTo>
                <a:cubicBezTo>
                  <a:pt x="4515434" y="409571"/>
                  <a:pt x="4512883" y="414089"/>
                  <a:pt x="4511627" y="418269"/>
                </a:cubicBezTo>
                <a:cubicBezTo>
                  <a:pt x="4509922" y="424829"/>
                  <a:pt x="4507681" y="431406"/>
                  <a:pt x="4506287" y="438249"/>
                </a:cubicBezTo>
                <a:cubicBezTo>
                  <a:pt x="4503637" y="449273"/>
                  <a:pt x="4504557" y="460767"/>
                  <a:pt x="4514183" y="471081"/>
                </a:cubicBezTo>
                <a:cubicBezTo>
                  <a:pt x="4521225" y="478528"/>
                  <a:pt x="4521439" y="483544"/>
                  <a:pt x="4514468" y="489099"/>
                </a:cubicBezTo>
                <a:cubicBezTo>
                  <a:pt x="4492037" y="506402"/>
                  <a:pt x="4479461" y="528399"/>
                  <a:pt x="4493071" y="561631"/>
                </a:cubicBezTo>
                <a:cubicBezTo>
                  <a:pt x="4495117" y="566290"/>
                  <a:pt x="4494217" y="571049"/>
                  <a:pt x="4489084" y="570926"/>
                </a:cubicBezTo>
                <a:cubicBezTo>
                  <a:pt x="4477703" y="570423"/>
                  <a:pt x="4476979" y="578131"/>
                  <a:pt x="4474957" y="586178"/>
                </a:cubicBezTo>
                <a:cubicBezTo>
                  <a:pt x="4455071" y="663388"/>
                  <a:pt x="4419799" y="731363"/>
                  <a:pt x="4376945" y="795455"/>
                </a:cubicBezTo>
                <a:cubicBezTo>
                  <a:pt x="4334537" y="858942"/>
                  <a:pt x="4284731" y="916176"/>
                  <a:pt x="4230823" y="971186"/>
                </a:cubicBezTo>
                <a:cubicBezTo>
                  <a:pt x="4247966" y="968835"/>
                  <a:pt x="4268827" y="957199"/>
                  <a:pt x="4288617" y="943826"/>
                </a:cubicBezTo>
                <a:cubicBezTo>
                  <a:pt x="4340847" y="908082"/>
                  <a:pt x="4381088" y="860626"/>
                  <a:pt x="4422264" y="814026"/>
                </a:cubicBezTo>
                <a:cubicBezTo>
                  <a:pt x="4451011" y="781437"/>
                  <a:pt x="4478823" y="747994"/>
                  <a:pt x="4512251" y="719680"/>
                </a:cubicBezTo>
                <a:cubicBezTo>
                  <a:pt x="4516092" y="716596"/>
                  <a:pt x="4518465" y="712675"/>
                  <a:pt x="4520168" y="707889"/>
                </a:cubicBezTo>
                <a:cubicBezTo>
                  <a:pt x="4521691" y="703700"/>
                  <a:pt x="4524331" y="699769"/>
                  <a:pt x="4530220" y="701344"/>
                </a:cubicBezTo>
                <a:cubicBezTo>
                  <a:pt x="4536153" y="703212"/>
                  <a:pt x="4537485" y="708487"/>
                  <a:pt x="4538191" y="713191"/>
                </a:cubicBezTo>
                <a:cubicBezTo>
                  <a:pt x="4540040" y="730862"/>
                  <a:pt x="4537873" y="746892"/>
                  <a:pt x="4530086" y="761339"/>
                </a:cubicBezTo>
                <a:cubicBezTo>
                  <a:pt x="4515047" y="790216"/>
                  <a:pt x="4492651" y="813134"/>
                  <a:pt x="4470255" y="836052"/>
                </a:cubicBezTo>
                <a:cubicBezTo>
                  <a:pt x="4439189" y="867536"/>
                  <a:pt x="4411198" y="901576"/>
                  <a:pt x="4386996" y="939332"/>
                </a:cubicBezTo>
                <a:cubicBezTo>
                  <a:pt x="4405725" y="920675"/>
                  <a:pt x="4424409" y="901723"/>
                  <a:pt x="4443406" y="883057"/>
                </a:cubicBezTo>
                <a:cubicBezTo>
                  <a:pt x="4457710" y="868981"/>
                  <a:pt x="4472637" y="855476"/>
                  <a:pt x="4487253" y="841686"/>
                </a:cubicBezTo>
                <a:cubicBezTo>
                  <a:pt x="4490785" y="838315"/>
                  <a:pt x="4494538" y="834644"/>
                  <a:pt x="4500825" y="838864"/>
                </a:cubicBezTo>
                <a:cubicBezTo>
                  <a:pt x="4506489" y="842516"/>
                  <a:pt x="4506525" y="848130"/>
                  <a:pt x="4506249" y="853458"/>
                </a:cubicBezTo>
                <a:cubicBezTo>
                  <a:pt x="4505370" y="874470"/>
                  <a:pt x="4496639" y="891608"/>
                  <a:pt x="4484969" y="907073"/>
                </a:cubicBezTo>
                <a:cubicBezTo>
                  <a:pt x="4470793" y="925576"/>
                  <a:pt x="4455680" y="943225"/>
                  <a:pt x="4440032" y="960892"/>
                </a:cubicBezTo>
                <a:cubicBezTo>
                  <a:pt x="4458875" y="955530"/>
                  <a:pt x="4477718" y="950167"/>
                  <a:pt x="4496695" y="945687"/>
                </a:cubicBezTo>
                <a:cubicBezTo>
                  <a:pt x="4492983" y="980092"/>
                  <a:pt x="4473377" y="987549"/>
                  <a:pt x="4455695" y="993464"/>
                </a:cubicBezTo>
                <a:cubicBezTo>
                  <a:pt x="4431805" y="1001065"/>
                  <a:pt x="4409251" y="1010394"/>
                  <a:pt x="4387141" y="1020891"/>
                </a:cubicBezTo>
                <a:cubicBezTo>
                  <a:pt x="4378691" y="1030927"/>
                  <a:pt x="4370197" y="1040671"/>
                  <a:pt x="4362058" y="1050992"/>
                </a:cubicBezTo>
                <a:cubicBezTo>
                  <a:pt x="4353695" y="1061617"/>
                  <a:pt x="4345870" y="1072223"/>
                  <a:pt x="4338131" y="1083418"/>
                </a:cubicBezTo>
                <a:cubicBezTo>
                  <a:pt x="4332629" y="1091582"/>
                  <a:pt x="4325612" y="1098614"/>
                  <a:pt x="4335411" y="1111879"/>
                </a:cubicBezTo>
                <a:cubicBezTo>
                  <a:pt x="4339820" y="1117936"/>
                  <a:pt x="4322095" y="1152223"/>
                  <a:pt x="4315173" y="1154524"/>
                </a:cubicBezTo>
                <a:cubicBezTo>
                  <a:pt x="4314147" y="1154854"/>
                  <a:pt x="4313119" y="1155186"/>
                  <a:pt x="4312317" y="1155212"/>
                </a:cubicBezTo>
                <a:cubicBezTo>
                  <a:pt x="4296605" y="1154558"/>
                  <a:pt x="4294627" y="1164673"/>
                  <a:pt x="4296259" y="1177325"/>
                </a:cubicBezTo>
                <a:cubicBezTo>
                  <a:pt x="4297848" y="1189684"/>
                  <a:pt x="4302825" y="1204883"/>
                  <a:pt x="4280739" y="1199421"/>
                </a:cubicBezTo>
                <a:cubicBezTo>
                  <a:pt x="4278241" y="1198914"/>
                  <a:pt x="4277969" y="1200696"/>
                  <a:pt x="4277209" y="1202790"/>
                </a:cubicBezTo>
                <a:cubicBezTo>
                  <a:pt x="4262087" y="1256198"/>
                  <a:pt x="4229353" y="1298081"/>
                  <a:pt x="4197155" y="1339947"/>
                </a:cubicBezTo>
                <a:cubicBezTo>
                  <a:pt x="4195323" y="1342078"/>
                  <a:pt x="4193489" y="1344207"/>
                  <a:pt x="4191657" y="1346338"/>
                </a:cubicBezTo>
                <a:cubicBezTo>
                  <a:pt x="4230281" y="1334694"/>
                  <a:pt x="4360859" y="1317001"/>
                  <a:pt x="4400355" y="1320105"/>
                </a:cubicBezTo>
                <a:cubicBezTo>
                  <a:pt x="4435476" y="1322763"/>
                  <a:pt x="4621075" y="1252093"/>
                  <a:pt x="4655814" y="1212801"/>
                </a:cubicBezTo>
                <a:cubicBezTo>
                  <a:pt x="4665902" y="1242309"/>
                  <a:pt x="4655619" y="1254477"/>
                  <a:pt x="4648010" y="1268327"/>
                </a:cubicBezTo>
                <a:cubicBezTo>
                  <a:pt x="4637225" y="1287899"/>
                  <a:pt x="4637115" y="1301497"/>
                  <a:pt x="4665123" y="1315921"/>
                </a:cubicBezTo>
                <a:cubicBezTo>
                  <a:pt x="4745312" y="1356959"/>
                  <a:pt x="4744730" y="1358456"/>
                  <a:pt x="4684517" y="1419882"/>
                </a:cubicBezTo>
                <a:cubicBezTo>
                  <a:pt x="4681701" y="1422637"/>
                  <a:pt x="4684589" y="1431109"/>
                  <a:pt x="4684670" y="1437018"/>
                </a:cubicBezTo>
                <a:cubicBezTo>
                  <a:pt x="4703939" y="1445234"/>
                  <a:pt x="4721650" y="1421587"/>
                  <a:pt x="4746785" y="1445566"/>
                </a:cubicBezTo>
                <a:cubicBezTo>
                  <a:pt x="4670699" y="1557173"/>
                  <a:pt x="4545611" y="1665113"/>
                  <a:pt x="4430376" y="1750851"/>
                </a:cubicBezTo>
                <a:cubicBezTo>
                  <a:pt x="4537505" y="1774137"/>
                  <a:pt x="4585227" y="1677964"/>
                  <a:pt x="4662829" y="1687468"/>
                </a:cubicBezTo>
                <a:cubicBezTo>
                  <a:pt x="4705010" y="1715600"/>
                  <a:pt x="4599689" y="1767020"/>
                  <a:pt x="4709159" y="1777225"/>
                </a:cubicBezTo>
                <a:cubicBezTo>
                  <a:pt x="4666449" y="1804669"/>
                  <a:pt x="4635702" y="1831118"/>
                  <a:pt x="4608027" y="1861896"/>
                </a:cubicBezTo>
                <a:cubicBezTo>
                  <a:pt x="4558983" y="1917038"/>
                  <a:pt x="4553039" y="1952700"/>
                  <a:pt x="4590023" y="2023267"/>
                </a:cubicBezTo>
                <a:cubicBezTo>
                  <a:pt x="4614502" y="2069727"/>
                  <a:pt x="4646173" y="2112103"/>
                  <a:pt x="4632387" y="2169011"/>
                </a:cubicBezTo>
                <a:cubicBezTo>
                  <a:pt x="4622911" y="2208043"/>
                  <a:pt x="4632603" y="2233132"/>
                  <a:pt x="4687843" y="2213837"/>
                </a:cubicBezTo>
                <a:cubicBezTo>
                  <a:pt x="4747459" y="2193213"/>
                  <a:pt x="4776241" y="2227114"/>
                  <a:pt x="4770561" y="2294980"/>
                </a:cubicBezTo>
                <a:cubicBezTo>
                  <a:pt x="4766881" y="2338546"/>
                  <a:pt x="4779626" y="2351711"/>
                  <a:pt x="4821725" y="2345270"/>
                </a:cubicBezTo>
                <a:cubicBezTo>
                  <a:pt x="4868287" y="2338088"/>
                  <a:pt x="4909037" y="2308345"/>
                  <a:pt x="4969720" y="2319898"/>
                </a:cubicBezTo>
                <a:cubicBezTo>
                  <a:pt x="4934699" y="2400276"/>
                  <a:pt x="4831177" y="2381301"/>
                  <a:pt x="4787813" y="2458118"/>
                </a:cubicBezTo>
                <a:cubicBezTo>
                  <a:pt x="4852937" y="2456221"/>
                  <a:pt x="4902705" y="2454251"/>
                  <a:pt x="4948436" y="2436163"/>
                </a:cubicBezTo>
                <a:cubicBezTo>
                  <a:pt x="4967506" y="2428724"/>
                  <a:pt x="4988449" y="2421222"/>
                  <a:pt x="5003101" y="2443483"/>
                </a:cubicBezTo>
                <a:cubicBezTo>
                  <a:pt x="5020601" y="2470378"/>
                  <a:pt x="4994831" y="2481589"/>
                  <a:pt x="4979245" y="2487138"/>
                </a:cubicBezTo>
                <a:cubicBezTo>
                  <a:pt x="4935260" y="2502508"/>
                  <a:pt x="4904815" y="2536335"/>
                  <a:pt x="4870362" y="2563205"/>
                </a:cubicBezTo>
                <a:cubicBezTo>
                  <a:pt x="4794979" y="2622187"/>
                  <a:pt x="4709879" y="2672039"/>
                  <a:pt x="4652786" y="2766755"/>
                </a:cubicBezTo>
                <a:cubicBezTo>
                  <a:pt x="4738433" y="2740232"/>
                  <a:pt x="4796853" y="2683002"/>
                  <a:pt x="4878193" y="2669034"/>
                </a:cubicBezTo>
                <a:cubicBezTo>
                  <a:pt x="4818837" y="2755847"/>
                  <a:pt x="4734707" y="2813941"/>
                  <a:pt x="4656369" y="2878341"/>
                </a:cubicBezTo>
                <a:cubicBezTo>
                  <a:pt x="4634071" y="2896528"/>
                  <a:pt x="4610397" y="2909146"/>
                  <a:pt x="4610429" y="2946972"/>
                </a:cubicBezTo>
                <a:cubicBezTo>
                  <a:pt x="4610409" y="3020261"/>
                  <a:pt x="4587109" y="3081923"/>
                  <a:pt x="4522027" y="3116326"/>
                </a:cubicBezTo>
                <a:cubicBezTo>
                  <a:pt x="4521535" y="3116637"/>
                  <a:pt x="4526921" y="3127390"/>
                  <a:pt x="4530480" y="3134954"/>
                </a:cubicBezTo>
                <a:cubicBezTo>
                  <a:pt x="4573415" y="3135874"/>
                  <a:pt x="4600394" y="3091524"/>
                  <a:pt x="4657149" y="3103798"/>
                </a:cubicBezTo>
                <a:cubicBezTo>
                  <a:pt x="4613989" y="3164059"/>
                  <a:pt x="4578247" y="3218161"/>
                  <a:pt x="4508529" y="3248583"/>
                </a:cubicBezTo>
                <a:cubicBezTo>
                  <a:pt x="4452703" y="3272922"/>
                  <a:pt x="4381491" y="3288026"/>
                  <a:pt x="4349468" y="3361506"/>
                </a:cubicBezTo>
                <a:cubicBezTo>
                  <a:pt x="4401401" y="3373942"/>
                  <a:pt x="4435975" y="3355048"/>
                  <a:pt x="4471303" y="3341152"/>
                </a:cubicBezTo>
                <a:cubicBezTo>
                  <a:pt x="4525696" y="3319816"/>
                  <a:pt x="4578621" y="3295871"/>
                  <a:pt x="4632973" y="3274241"/>
                </a:cubicBezTo>
                <a:cubicBezTo>
                  <a:pt x="4653560" y="3266161"/>
                  <a:pt x="4676556" y="3259771"/>
                  <a:pt x="4695873" y="3295175"/>
                </a:cubicBezTo>
                <a:cubicBezTo>
                  <a:pt x="4624445" y="3305262"/>
                  <a:pt x="4588041" y="3354953"/>
                  <a:pt x="4549319" y="3401768"/>
                </a:cubicBezTo>
                <a:cubicBezTo>
                  <a:pt x="4527454" y="3428214"/>
                  <a:pt x="4511691" y="3463025"/>
                  <a:pt x="4463683" y="3451638"/>
                </a:cubicBezTo>
                <a:cubicBezTo>
                  <a:pt x="4438297" y="3445695"/>
                  <a:pt x="4425636" y="3465331"/>
                  <a:pt x="4431849" y="3488764"/>
                </a:cubicBezTo>
                <a:cubicBezTo>
                  <a:pt x="4453418" y="3571374"/>
                  <a:pt x="4401285" y="3602385"/>
                  <a:pt x="4345021" y="3620237"/>
                </a:cubicBezTo>
                <a:cubicBezTo>
                  <a:pt x="4238701" y="3654255"/>
                  <a:pt x="4156956" y="3728228"/>
                  <a:pt x="4054862" y="3770672"/>
                </a:cubicBezTo>
                <a:cubicBezTo>
                  <a:pt x="3955539" y="3811843"/>
                  <a:pt x="3193890" y="4013019"/>
                  <a:pt x="2996978" y="4037083"/>
                </a:cubicBezTo>
                <a:cubicBezTo>
                  <a:pt x="1791984" y="4184327"/>
                  <a:pt x="787965" y="3376479"/>
                  <a:pt x="782224" y="3365147"/>
                </a:cubicBezTo>
                <a:cubicBezTo>
                  <a:pt x="755658" y="3311959"/>
                  <a:pt x="706372" y="3290272"/>
                  <a:pt x="660529" y="3262855"/>
                </a:cubicBezTo>
                <a:cubicBezTo>
                  <a:pt x="620573" y="3238785"/>
                  <a:pt x="577987" y="3213325"/>
                  <a:pt x="556492" y="3170606"/>
                </a:cubicBezTo>
                <a:cubicBezTo>
                  <a:pt x="528057" y="3113938"/>
                  <a:pt x="591369" y="3159090"/>
                  <a:pt x="598499" y="3136686"/>
                </a:cubicBezTo>
                <a:cubicBezTo>
                  <a:pt x="572610" y="3107710"/>
                  <a:pt x="535291" y="3081483"/>
                  <a:pt x="521371" y="3047966"/>
                </a:cubicBezTo>
                <a:cubicBezTo>
                  <a:pt x="471383" y="2926712"/>
                  <a:pt x="389969" y="2839909"/>
                  <a:pt x="277815" y="2774238"/>
                </a:cubicBezTo>
                <a:cubicBezTo>
                  <a:pt x="245618" y="2755225"/>
                  <a:pt x="220944" y="2720002"/>
                  <a:pt x="180156" y="2715464"/>
                </a:cubicBezTo>
                <a:cubicBezTo>
                  <a:pt x="89609" y="2705805"/>
                  <a:pt x="102881" y="2606063"/>
                  <a:pt x="49429" y="2563830"/>
                </a:cubicBezTo>
                <a:cubicBezTo>
                  <a:pt x="44392" y="2559863"/>
                  <a:pt x="32054" y="2505976"/>
                  <a:pt x="20966" y="2451676"/>
                </a:cubicBezTo>
                <a:lnTo>
                  <a:pt x="16544" y="2429412"/>
                </a:lnTo>
                <a:lnTo>
                  <a:pt x="23719" y="2425923"/>
                </a:lnTo>
                <a:lnTo>
                  <a:pt x="26923" y="2438298"/>
                </a:lnTo>
                <a:cubicBezTo>
                  <a:pt x="34435" y="2466226"/>
                  <a:pt x="41264" y="2487565"/>
                  <a:pt x="43882" y="2482157"/>
                </a:cubicBezTo>
                <a:cubicBezTo>
                  <a:pt x="50822" y="2467442"/>
                  <a:pt x="62849" y="2454330"/>
                  <a:pt x="53325" y="2435738"/>
                </a:cubicBezTo>
                <a:cubicBezTo>
                  <a:pt x="50421" y="2429851"/>
                  <a:pt x="48463" y="2413128"/>
                  <a:pt x="40326" y="2414482"/>
                </a:cubicBezTo>
                <a:cubicBezTo>
                  <a:pt x="37614" y="2414934"/>
                  <a:pt x="34216" y="2417394"/>
                  <a:pt x="29866" y="2422933"/>
                </a:cubicBezTo>
                <a:lnTo>
                  <a:pt x="23719" y="2425923"/>
                </a:lnTo>
                <a:lnTo>
                  <a:pt x="19315" y="2408918"/>
                </a:lnTo>
                <a:cubicBezTo>
                  <a:pt x="14265" y="2388863"/>
                  <a:pt x="9434" y="2368867"/>
                  <a:pt x="5867" y="2354899"/>
                </a:cubicBezTo>
                <a:lnTo>
                  <a:pt x="5078" y="2352002"/>
                </a:lnTo>
                <a:lnTo>
                  <a:pt x="6716" y="2327557"/>
                </a:lnTo>
                <a:cubicBezTo>
                  <a:pt x="14866" y="2260458"/>
                  <a:pt x="38591" y="2184597"/>
                  <a:pt x="77004" y="2179609"/>
                </a:cubicBezTo>
                <a:cubicBezTo>
                  <a:pt x="36374" y="2099118"/>
                  <a:pt x="36374" y="2099118"/>
                  <a:pt x="127358" y="2084827"/>
                </a:cubicBezTo>
                <a:cubicBezTo>
                  <a:pt x="83961" y="2034276"/>
                  <a:pt x="81972" y="2021043"/>
                  <a:pt x="122438" y="2001951"/>
                </a:cubicBezTo>
                <a:cubicBezTo>
                  <a:pt x="161385" y="1983499"/>
                  <a:pt x="206609" y="1976361"/>
                  <a:pt x="240972" y="1948903"/>
                </a:cubicBezTo>
                <a:cubicBezTo>
                  <a:pt x="195677" y="1883937"/>
                  <a:pt x="174278" y="1807820"/>
                  <a:pt x="96303" y="1777938"/>
                </a:cubicBezTo>
                <a:cubicBezTo>
                  <a:pt x="84037" y="1773326"/>
                  <a:pt x="73265" y="1753594"/>
                  <a:pt x="79084" y="1742168"/>
                </a:cubicBezTo>
                <a:cubicBezTo>
                  <a:pt x="99365" y="1699817"/>
                  <a:pt x="49404" y="1621707"/>
                  <a:pt x="130608" y="1610406"/>
                </a:cubicBezTo>
                <a:cubicBezTo>
                  <a:pt x="140608" y="1608886"/>
                  <a:pt x="148744" y="1600338"/>
                  <a:pt x="138986" y="1589141"/>
                </a:cubicBezTo>
                <a:cubicBezTo>
                  <a:pt x="105523" y="1550963"/>
                  <a:pt x="139397" y="1552481"/>
                  <a:pt x="159000" y="1546799"/>
                </a:cubicBezTo>
                <a:cubicBezTo>
                  <a:pt x="182755" y="1540090"/>
                  <a:pt x="213171" y="1556205"/>
                  <a:pt x="232752" y="1534268"/>
                </a:cubicBezTo>
                <a:cubicBezTo>
                  <a:pt x="224037" y="1512102"/>
                  <a:pt x="204263" y="1513062"/>
                  <a:pt x="189276" y="1506475"/>
                </a:cubicBezTo>
                <a:cubicBezTo>
                  <a:pt x="145431" y="1486968"/>
                  <a:pt x="108510" y="1463388"/>
                  <a:pt x="98593" y="1409937"/>
                </a:cubicBezTo>
                <a:cubicBezTo>
                  <a:pt x="90489" y="1366767"/>
                  <a:pt x="80458" y="1328688"/>
                  <a:pt x="134710" y="1313562"/>
                </a:cubicBezTo>
                <a:cubicBezTo>
                  <a:pt x="143238" y="1311207"/>
                  <a:pt x="146951" y="1305467"/>
                  <a:pt x="147453" y="1298063"/>
                </a:cubicBezTo>
                <a:cubicBezTo>
                  <a:pt x="139966" y="1291223"/>
                  <a:pt x="132701" y="1284079"/>
                  <a:pt x="124407" y="1279038"/>
                </a:cubicBezTo>
                <a:cubicBezTo>
                  <a:pt x="96625" y="1262537"/>
                  <a:pt x="84209" y="1237245"/>
                  <a:pt x="72690" y="1210740"/>
                </a:cubicBezTo>
                <a:cubicBezTo>
                  <a:pt x="65306" y="1193849"/>
                  <a:pt x="57162" y="1177278"/>
                  <a:pt x="43971" y="1162946"/>
                </a:cubicBezTo>
                <a:cubicBezTo>
                  <a:pt x="35906" y="1154056"/>
                  <a:pt x="26588" y="1147574"/>
                  <a:pt x="15568" y="1144102"/>
                </a:cubicBezTo>
                <a:cubicBezTo>
                  <a:pt x="5934" y="1140880"/>
                  <a:pt x="2548" y="1136266"/>
                  <a:pt x="7427" y="1127532"/>
                </a:cubicBezTo>
                <a:cubicBezTo>
                  <a:pt x="21165" y="1102541"/>
                  <a:pt x="24106" y="1075549"/>
                  <a:pt x="7907" y="1044770"/>
                </a:cubicBezTo>
                <a:cubicBezTo>
                  <a:pt x="3010" y="1035477"/>
                  <a:pt x="4184" y="1027163"/>
                  <a:pt x="11955" y="1023356"/>
                </a:cubicBezTo>
                <a:cubicBezTo>
                  <a:pt x="44249" y="1007197"/>
                  <a:pt x="47603" y="972212"/>
                  <a:pt x="57914" y="942313"/>
                </a:cubicBezTo>
                <a:cubicBezTo>
                  <a:pt x="72527" y="899857"/>
                  <a:pt x="85134" y="856582"/>
                  <a:pt x="92789" y="810814"/>
                </a:cubicBezTo>
                <a:cubicBezTo>
                  <a:pt x="97293" y="783475"/>
                  <a:pt x="101573" y="756438"/>
                  <a:pt x="91174" y="726645"/>
                </a:cubicBezTo>
                <a:cubicBezTo>
                  <a:pt x="88730" y="719340"/>
                  <a:pt x="90212" y="713084"/>
                  <a:pt x="92854" y="707379"/>
                </a:cubicBezTo>
                <a:cubicBezTo>
                  <a:pt x="103916" y="682479"/>
                  <a:pt x="98151" y="656668"/>
                  <a:pt x="82882" y="630289"/>
                </a:cubicBezTo>
                <a:cubicBezTo>
                  <a:pt x="73488" y="614351"/>
                  <a:pt x="73983" y="612266"/>
                  <a:pt x="91746" y="612259"/>
                </a:cubicBezTo>
                <a:cubicBezTo>
                  <a:pt x="127765" y="611933"/>
                  <a:pt x="163605" y="612205"/>
                  <a:pt x="198205" y="606016"/>
                </a:cubicBezTo>
                <a:cubicBezTo>
                  <a:pt x="237001" y="599095"/>
                  <a:pt x="247911" y="585725"/>
                  <a:pt x="212304" y="549392"/>
                </a:cubicBezTo>
                <a:cubicBezTo>
                  <a:pt x="204683" y="541670"/>
                  <a:pt x="197734" y="533038"/>
                  <a:pt x="193284" y="523140"/>
                </a:cubicBezTo>
                <a:cubicBezTo>
                  <a:pt x="189948" y="515273"/>
                  <a:pt x="190984" y="509624"/>
                  <a:pt x="196837" y="505585"/>
                </a:cubicBezTo>
                <a:cubicBezTo>
                  <a:pt x="203629" y="500628"/>
                  <a:pt x="208617" y="506961"/>
                  <a:pt x="213610" y="511521"/>
                </a:cubicBezTo>
                <a:cubicBezTo>
                  <a:pt x="240711" y="536024"/>
                  <a:pt x="272509" y="552390"/>
                  <a:pt x="303234" y="570564"/>
                </a:cubicBezTo>
                <a:cubicBezTo>
                  <a:pt x="347292" y="596861"/>
                  <a:pt x="393006" y="619849"/>
                  <a:pt x="433664" y="652171"/>
                </a:cubicBezTo>
                <a:cubicBezTo>
                  <a:pt x="444051" y="660392"/>
                  <a:pt x="457807" y="653427"/>
                  <a:pt x="456714" y="638983"/>
                </a:cubicBezTo>
                <a:cubicBezTo>
                  <a:pt x="455619" y="624540"/>
                  <a:pt x="462851" y="624296"/>
                  <a:pt x="474092" y="627464"/>
                </a:cubicBezTo>
                <a:cubicBezTo>
                  <a:pt x="487568" y="631147"/>
                  <a:pt x="501041" y="634831"/>
                  <a:pt x="514335" y="639111"/>
                </a:cubicBezTo>
                <a:cubicBezTo>
                  <a:pt x="528208" y="643668"/>
                  <a:pt x="535691" y="654056"/>
                  <a:pt x="539019" y="667243"/>
                </a:cubicBezTo>
                <a:cubicBezTo>
                  <a:pt x="539662" y="669733"/>
                  <a:pt x="540151" y="672524"/>
                  <a:pt x="539890" y="674822"/>
                </a:cubicBezTo>
                <a:lnTo>
                  <a:pt x="537651" y="677692"/>
                </a:lnTo>
                <a:lnTo>
                  <a:pt x="534708" y="678908"/>
                </a:lnTo>
                <a:cubicBezTo>
                  <a:pt x="531653" y="680234"/>
                  <a:pt x="531468" y="680573"/>
                  <a:pt x="536278" y="679451"/>
                </a:cubicBezTo>
                <a:lnTo>
                  <a:pt x="537651" y="677692"/>
                </a:lnTo>
                <a:lnTo>
                  <a:pt x="550365" y="672438"/>
                </a:lnTo>
                <a:cubicBezTo>
                  <a:pt x="563713" y="666781"/>
                  <a:pt x="580049" y="659064"/>
                  <a:pt x="582379" y="653075"/>
                </a:cubicBezTo>
                <a:cubicBezTo>
                  <a:pt x="582559" y="652478"/>
                  <a:pt x="747198" y="689492"/>
                  <a:pt x="799427" y="714627"/>
                </a:cubicBezTo>
                <a:cubicBezTo>
                  <a:pt x="831941" y="730377"/>
                  <a:pt x="1463665" y="975672"/>
                  <a:pt x="2273268" y="882224"/>
                </a:cubicBezTo>
                <a:cubicBezTo>
                  <a:pt x="2301839" y="878899"/>
                  <a:pt x="2328933" y="876509"/>
                  <a:pt x="2356609" y="874395"/>
                </a:cubicBezTo>
                <a:cubicBezTo>
                  <a:pt x="2601181" y="854046"/>
                  <a:pt x="2842131" y="840025"/>
                  <a:pt x="2942002" y="822183"/>
                </a:cubicBezTo>
                <a:cubicBezTo>
                  <a:pt x="3020085" y="808029"/>
                  <a:pt x="3413645" y="697260"/>
                  <a:pt x="3521027" y="611195"/>
                </a:cubicBezTo>
                <a:cubicBezTo>
                  <a:pt x="3630775" y="522981"/>
                  <a:pt x="3732236" y="426182"/>
                  <a:pt x="3833117" y="329105"/>
                </a:cubicBezTo>
                <a:cubicBezTo>
                  <a:pt x="3876875" y="287146"/>
                  <a:pt x="3924377" y="248606"/>
                  <a:pt x="3962431" y="200929"/>
                </a:cubicBezTo>
                <a:cubicBezTo>
                  <a:pt x="4000440" y="152958"/>
                  <a:pt x="4036041" y="103293"/>
                  <a:pt x="4078331" y="58724"/>
                </a:cubicBezTo>
                <a:cubicBezTo>
                  <a:pt x="4090401" y="45906"/>
                  <a:pt x="4102338" y="32206"/>
                  <a:pt x="4122383" y="29462"/>
                </a:cubicBezTo>
                <a:cubicBezTo>
                  <a:pt x="4126847" y="28721"/>
                  <a:pt x="4131712" y="28852"/>
                  <a:pt x="4136353" y="29287"/>
                </a:cubicBezTo>
                <a:cubicBezTo>
                  <a:pt x="4141530" y="29704"/>
                  <a:pt x="4145989" y="32509"/>
                  <a:pt x="4148616" y="37444"/>
                </a:cubicBezTo>
                <a:cubicBezTo>
                  <a:pt x="4151330" y="42969"/>
                  <a:pt x="4148601" y="46312"/>
                  <a:pt x="4145295" y="49377"/>
                </a:cubicBezTo>
                <a:cubicBezTo>
                  <a:pt x="4142926" y="51526"/>
                  <a:pt x="4140734" y="54850"/>
                  <a:pt x="4137340" y="55556"/>
                </a:cubicBezTo>
                <a:cubicBezTo>
                  <a:pt x="4115642" y="59832"/>
                  <a:pt x="4110037" y="78048"/>
                  <a:pt x="4101978" y="94277"/>
                </a:cubicBezTo>
                <a:cubicBezTo>
                  <a:pt x="4098443" y="101194"/>
                  <a:pt x="4094417" y="106648"/>
                  <a:pt x="4104177" y="116071"/>
                </a:cubicBezTo>
                <a:cubicBezTo>
                  <a:pt x="4112689" y="124356"/>
                  <a:pt x="4105854" y="129018"/>
                  <a:pt x="4098709" y="131623"/>
                </a:cubicBezTo>
                <a:cubicBezTo>
                  <a:pt x="4088751" y="135210"/>
                  <a:pt x="4076343" y="135036"/>
                  <a:pt x="4066151" y="146018"/>
                </a:cubicBezTo>
                <a:cubicBezTo>
                  <a:pt x="4110472" y="145412"/>
                  <a:pt x="4125020" y="116848"/>
                  <a:pt x="4141216" y="90297"/>
                </a:cubicBezTo>
                <a:cubicBezTo>
                  <a:pt x="4147301" y="80635"/>
                  <a:pt x="4150711" y="69291"/>
                  <a:pt x="4155547" y="58490"/>
                </a:cubicBezTo>
                <a:cubicBezTo>
                  <a:pt x="4161637" y="45282"/>
                  <a:pt x="4170921" y="44377"/>
                  <a:pt x="4184430" y="55449"/>
                </a:cubicBezTo>
                <a:cubicBezTo>
                  <a:pt x="4196420" y="65388"/>
                  <a:pt x="4201375" y="64335"/>
                  <a:pt x="4202736" y="50103"/>
                </a:cubicBezTo>
                <a:cubicBezTo>
                  <a:pt x="4204777" y="27871"/>
                  <a:pt x="4214755" y="11872"/>
                  <a:pt x="4234451" y="3230"/>
                </a:cubicBezTo>
                <a:cubicBezTo>
                  <a:pt x="4236596" y="2272"/>
                  <a:pt x="4238929" y="789"/>
                  <a:pt x="4241368" y="227"/>
                </a:cubicBezTo>
                <a:close/>
              </a:path>
            </a:pathLst>
          </a:custGeom>
        </p:spPr>
      </p:pic>
      <p:pic>
        <p:nvPicPr>
          <p:cNvPr id="3074" name="Picture 2" descr="Fall Guys': Ideas to improve an already fun game - The Washington Post">
            <a:extLst>
              <a:ext uri="{FF2B5EF4-FFF2-40B4-BE49-F238E27FC236}">
                <a16:creationId xmlns:a16="http://schemas.microsoft.com/office/drawing/2014/main" id="{F49895FD-388D-482B-AC67-C3AD32CA9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" r="9817"/>
          <a:stretch/>
        </p:blipFill>
        <p:spPr bwMode="auto">
          <a:xfrm>
            <a:off x="7751004" y="3501354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3726211" h="3016556">
                <a:moveTo>
                  <a:pt x="944965" y="2425097"/>
                </a:moveTo>
                <a:cubicBezTo>
                  <a:pt x="895843" y="2457968"/>
                  <a:pt x="850233" y="2494238"/>
                  <a:pt x="817125" y="2543059"/>
                </a:cubicBezTo>
                <a:cubicBezTo>
                  <a:pt x="860611" y="2504661"/>
                  <a:pt x="904064" y="2466046"/>
                  <a:pt x="947552" y="2427649"/>
                </a:cubicBezTo>
                <a:cubicBezTo>
                  <a:pt x="946622" y="2426800"/>
                  <a:pt x="945893" y="2425945"/>
                  <a:pt x="944965" y="2425097"/>
                </a:cubicBezTo>
                <a:close/>
                <a:moveTo>
                  <a:pt x="646109" y="2221911"/>
                </a:moveTo>
                <a:cubicBezTo>
                  <a:pt x="641758" y="2223597"/>
                  <a:pt x="637008" y="2225296"/>
                  <a:pt x="632457" y="2226988"/>
                </a:cubicBezTo>
                <a:cubicBezTo>
                  <a:pt x="629029" y="2230840"/>
                  <a:pt x="625372" y="2234481"/>
                  <a:pt x="621981" y="2238552"/>
                </a:cubicBezTo>
                <a:cubicBezTo>
                  <a:pt x="622709" y="2239408"/>
                  <a:pt x="623637" y="2240254"/>
                  <a:pt x="624367" y="2241110"/>
                </a:cubicBezTo>
                <a:cubicBezTo>
                  <a:pt x="631615" y="2234711"/>
                  <a:pt x="638862" y="2228310"/>
                  <a:pt x="646109" y="2221911"/>
                </a:cubicBezTo>
                <a:close/>
                <a:moveTo>
                  <a:pt x="3723043" y="1257813"/>
                </a:moveTo>
                <a:lnTo>
                  <a:pt x="3724923" y="1268597"/>
                </a:lnTo>
                <a:cubicBezTo>
                  <a:pt x="3725742" y="1273630"/>
                  <a:pt x="3726204" y="1276957"/>
                  <a:pt x="3726211" y="1278001"/>
                </a:cubicBezTo>
                <a:cubicBezTo>
                  <a:pt x="3726213" y="1279513"/>
                  <a:pt x="3725785" y="1278792"/>
                  <a:pt x="3725025" y="1276394"/>
                </a:cubicBezTo>
                <a:lnTo>
                  <a:pt x="3722434" y="1266883"/>
                </a:lnTo>
                <a:close/>
                <a:moveTo>
                  <a:pt x="3715032" y="1208749"/>
                </a:moveTo>
                <a:cubicBezTo>
                  <a:pt x="3720874" y="1212156"/>
                  <a:pt x="3723696" y="1228301"/>
                  <a:pt x="3723581" y="1249778"/>
                </a:cubicBezTo>
                <a:lnTo>
                  <a:pt x="3723043" y="1257813"/>
                </a:lnTo>
                <a:lnTo>
                  <a:pt x="3721496" y="1248949"/>
                </a:lnTo>
                <a:cubicBezTo>
                  <a:pt x="3720065" y="1241076"/>
                  <a:pt x="3718376" y="1232072"/>
                  <a:pt x="3716529" y="1222510"/>
                </a:cubicBezTo>
                <a:lnTo>
                  <a:pt x="3713905" y="1209297"/>
                </a:lnTo>
                <a:close/>
                <a:moveTo>
                  <a:pt x="1662913" y="807"/>
                </a:moveTo>
                <a:cubicBezTo>
                  <a:pt x="2483601" y="-23393"/>
                  <a:pt x="3140305" y="505292"/>
                  <a:pt x="3144309" y="513195"/>
                </a:cubicBezTo>
                <a:cubicBezTo>
                  <a:pt x="3164071" y="552762"/>
                  <a:pt x="3200736" y="568896"/>
                  <a:pt x="3234839" y="589291"/>
                </a:cubicBezTo>
                <a:cubicBezTo>
                  <a:pt x="3264562" y="607197"/>
                  <a:pt x="3296242" y="626137"/>
                  <a:pt x="3312233" y="657916"/>
                </a:cubicBezTo>
                <a:cubicBezTo>
                  <a:pt x="3333386" y="700072"/>
                  <a:pt x="3286287" y="666483"/>
                  <a:pt x="3280983" y="683149"/>
                </a:cubicBezTo>
                <a:cubicBezTo>
                  <a:pt x="3300242" y="704705"/>
                  <a:pt x="3328004" y="724215"/>
                  <a:pt x="3338360" y="749149"/>
                </a:cubicBezTo>
                <a:cubicBezTo>
                  <a:pt x="3375546" y="839351"/>
                  <a:pt x="3436111" y="903924"/>
                  <a:pt x="3519543" y="952778"/>
                </a:cubicBezTo>
                <a:cubicBezTo>
                  <a:pt x="3543495" y="966922"/>
                  <a:pt x="3561850" y="993124"/>
                  <a:pt x="3592192" y="996500"/>
                </a:cubicBezTo>
                <a:cubicBezTo>
                  <a:pt x="3659551" y="1003686"/>
                  <a:pt x="3649678" y="1077885"/>
                  <a:pt x="3689441" y="1109302"/>
                </a:cubicBezTo>
                <a:cubicBezTo>
                  <a:pt x="3693188" y="1112253"/>
                  <a:pt x="3702367" y="1152340"/>
                  <a:pt x="3710615" y="1192734"/>
                </a:cubicBezTo>
                <a:lnTo>
                  <a:pt x="3713905" y="1209297"/>
                </a:lnTo>
                <a:lnTo>
                  <a:pt x="3708567" y="1211892"/>
                </a:lnTo>
                <a:lnTo>
                  <a:pt x="3706184" y="1202686"/>
                </a:lnTo>
                <a:cubicBezTo>
                  <a:pt x="3700596" y="1181910"/>
                  <a:pt x="3695515" y="1166036"/>
                  <a:pt x="3693568" y="1170059"/>
                </a:cubicBezTo>
                <a:cubicBezTo>
                  <a:pt x="3688405" y="1181006"/>
                  <a:pt x="3679458" y="1190760"/>
                  <a:pt x="3686543" y="1204591"/>
                </a:cubicBezTo>
                <a:cubicBezTo>
                  <a:pt x="3688703" y="1208970"/>
                  <a:pt x="3690160" y="1221411"/>
                  <a:pt x="3696213" y="1220403"/>
                </a:cubicBezTo>
                <a:cubicBezTo>
                  <a:pt x="3698231" y="1220067"/>
                  <a:pt x="3700758" y="1218237"/>
                  <a:pt x="3703994" y="1214117"/>
                </a:cubicBezTo>
                <a:lnTo>
                  <a:pt x="3708567" y="1211892"/>
                </a:lnTo>
                <a:lnTo>
                  <a:pt x="3711843" y="1224542"/>
                </a:lnTo>
                <a:cubicBezTo>
                  <a:pt x="3715600" y="1239461"/>
                  <a:pt x="3719194" y="1254337"/>
                  <a:pt x="3721847" y="1264728"/>
                </a:cubicBezTo>
                <a:lnTo>
                  <a:pt x="3722434" y="1266883"/>
                </a:lnTo>
                <a:lnTo>
                  <a:pt x="3721216" y="1285068"/>
                </a:lnTo>
                <a:cubicBezTo>
                  <a:pt x="3715153" y="1334983"/>
                  <a:pt x="3697504" y="1391417"/>
                  <a:pt x="3668928" y="1395127"/>
                </a:cubicBezTo>
                <a:cubicBezTo>
                  <a:pt x="3699153" y="1455005"/>
                  <a:pt x="3699153" y="1455005"/>
                  <a:pt x="3631469" y="1465636"/>
                </a:cubicBezTo>
                <a:cubicBezTo>
                  <a:pt x="3663753" y="1503242"/>
                  <a:pt x="3665232" y="1513086"/>
                  <a:pt x="3635129" y="1527289"/>
                </a:cubicBezTo>
                <a:cubicBezTo>
                  <a:pt x="3606156" y="1541015"/>
                  <a:pt x="3572514" y="1546325"/>
                  <a:pt x="3546951" y="1566752"/>
                </a:cubicBezTo>
                <a:cubicBezTo>
                  <a:pt x="3580646" y="1615080"/>
                  <a:pt x="3596565" y="1671704"/>
                  <a:pt x="3654571" y="1693934"/>
                </a:cubicBezTo>
                <a:cubicBezTo>
                  <a:pt x="3663696" y="1697365"/>
                  <a:pt x="3671710" y="1712044"/>
                  <a:pt x="3667381" y="1720543"/>
                </a:cubicBezTo>
                <a:cubicBezTo>
                  <a:pt x="3652294" y="1752049"/>
                  <a:pt x="3689460" y="1810155"/>
                  <a:pt x="3629052" y="1818562"/>
                </a:cubicBezTo>
                <a:cubicBezTo>
                  <a:pt x="3621612" y="1819693"/>
                  <a:pt x="3615560" y="1826052"/>
                  <a:pt x="3622819" y="1834382"/>
                </a:cubicBezTo>
                <a:cubicBezTo>
                  <a:pt x="3647713" y="1862782"/>
                  <a:pt x="3622513" y="1861653"/>
                  <a:pt x="3607931" y="1865880"/>
                </a:cubicBezTo>
                <a:cubicBezTo>
                  <a:pt x="3590259" y="1870871"/>
                  <a:pt x="3567632" y="1858883"/>
                  <a:pt x="3553066" y="1875202"/>
                </a:cubicBezTo>
                <a:cubicBezTo>
                  <a:pt x="3559549" y="1891692"/>
                  <a:pt x="3574259" y="1890977"/>
                  <a:pt x="3585408" y="1895878"/>
                </a:cubicBezTo>
                <a:cubicBezTo>
                  <a:pt x="3618025" y="1910389"/>
                  <a:pt x="3645490" y="1927930"/>
                  <a:pt x="3652868" y="1967693"/>
                </a:cubicBezTo>
                <a:cubicBezTo>
                  <a:pt x="3658896" y="1999808"/>
                  <a:pt x="3666359" y="2028135"/>
                  <a:pt x="3626000" y="2039387"/>
                </a:cubicBezTo>
                <a:cubicBezTo>
                  <a:pt x="3619656" y="2041139"/>
                  <a:pt x="3616894" y="2045409"/>
                  <a:pt x="3616520" y="2050917"/>
                </a:cubicBezTo>
                <a:cubicBezTo>
                  <a:pt x="3622090" y="2056005"/>
                  <a:pt x="3627495" y="2061320"/>
                  <a:pt x="3633665" y="2065070"/>
                </a:cubicBezTo>
                <a:cubicBezTo>
                  <a:pt x="3654332" y="2077345"/>
                  <a:pt x="3663568" y="2096160"/>
                  <a:pt x="3672137" y="2115877"/>
                </a:cubicBezTo>
                <a:cubicBezTo>
                  <a:pt x="3677630" y="2128443"/>
                  <a:pt x="3683689" y="2140770"/>
                  <a:pt x="3693502" y="2151432"/>
                </a:cubicBezTo>
                <a:cubicBezTo>
                  <a:pt x="3699501" y="2158045"/>
                  <a:pt x="3706433" y="2162867"/>
                  <a:pt x="3714631" y="2165450"/>
                </a:cubicBezTo>
                <a:cubicBezTo>
                  <a:pt x="3721798" y="2167847"/>
                  <a:pt x="3724317" y="2171279"/>
                  <a:pt x="3720687" y="2177776"/>
                </a:cubicBezTo>
                <a:cubicBezTo>
                  <a:pt x="3710467" y="2196368"/>
                  <a:pt x="3708279" y="2216447"/>
                  <a:pt x="3720330" y="2239344"/>
                </a:cubicBezTo>
                <a:cubicBezTo>
                  <a:pt x="3723973" y="2246257"/>
                  <a:pt x="3723099" y="2252442"/>
                  <a:pt x="3717319" y="2255274"/>
                </a:cubicBezTo>
                <a:cubicBezTo>
                  <a:pt x="3693295" y="2267295"/>
                  <a:pt x="3690800" y="2293320"/>
                  <a:pt x="3683129" y="2315562"/>
                </a:cubicBezTo>
                <a:cubicBezTo>
                  <a:pt x="3672259" y="2347146"/>
                  <a:pt x="3662880" y="2379339"/>
                  <a:pt x="3657185" y="2413386"/>
                </a:cubicBezTo>
                <a:cubicBezTo>
                  <a:pt x="3653835" y="2433723"/>
                  <a:pt x="3650651" y="2453836"/>
                  <a:pt x="3658387" y="2476000"/>
                </a:cubicBezTo>
                <a:cubicBezTo>
                  <a:pt x="3660205" y="2481434"/>
                  <a:pt x="3659103" y="2486088"/>
                  <a:pt x="3657137" y="2490332"/>
                </a:cubicBezTo>
                <a:cubicBezTo>
                  <a:pt x="3648908" y="2508855"/>
                  <a:pt x="3653197" y="2528056"/>
                  <a:pt x="3664555" y="2547680"/>
                </a:cubicBezTo>
                <a:cubicBezTo>
                  <a:pt x="3671544" y="2559536"/>
                  <a:pt x="3671175" y="2561087"/>
                  <a:pt x="3657961" y="2561093"/>
                </a:cubicBezTo>
                <a:cubicBezTo>
                  <a:pt x="3631167" y="2561335"/>
                  <a:pt x="3604505" y="2561133"/>
                  <a:pt x="3578766" y="2565737"/>
                </a:cubicBezTo>
                <a:cubicBezTo>
                  <a:pt x="3549905" y="2570885"/>
                  <a:pt x="3541789" y="2580831"/>
                  <a:pt x="3568277" y="2607860"/>
                </a:cubicBezTo>
                <a:cubicBezTo>
                  <a:pt x="3573947" y="2613604"/>
                  <a:pt x="3579116" y="2620026"/>
                  <a:pt x="3582426" y="2627389"/>
                </a:cubicBezTo>
                <a:cubicBezTo>
                  <a:pt x="3584908" y="2633241"/>
                  <a:pt x="3584137" y="2637444"/>
                  <a:pt x="3579783" y="2640448"/>
                </a:cubicBezTo>
                <a:cubicBezTo>
                  <a:pt x="3574731" y="2644136"/>
                  <a:pt x="3571020" y="2639425"/>
                  <a:pt x="3567306" y="2636032"/>
                </a:cubicBezTo>
                <a:cubicBezTo>
                  <a:pt x="3547145" y="2617804"/>
                  <a:pt x="3523490" y="2605630"/>
                  <a:pt x="3500634" y="2592110"/>
                </a:cubicBezTo>
                <a:cubicBezTo>
                  <a:pt x="3467858" y="2572547"/>
                  <a:pt x="3433851" y="2555446"/>
                  <a:pt x="3403606" y="2531402"/>
                </a:cubicBezTo>
                <a:cubicBezTo>
                  <a:pt x="3395879" y="2525286"/>
                  <a:pt x="3385645" y="2530467"/>
                  <a:pt x="3386459" y="2541212"/>
                </a:cubicBezTo>
                <a:cubicBezTo>
                  <a:pt x="3387273" y="2551957"/>
                  <a:pt x="3381893" y="2552138"/>
                  <a:pt x="3373531" y="2549781"/>
                </a:cubicBezTo>
                <a:cubicBezTo>
                  <a:pt x="3363506" y="2547042"/>
                  <a:pt x="3353483" y="2544301"/>
                  <a:pt x="3343594" y="2541117"/>
                </a:cubicBezTo>
                <a:cubicBezTo>
                  <a:pt x="3333273" y="2537727"/>
                  <a:pt x="3327707" y="2529999"/>
                  <a:pt x="3325231" y="2520189"/>
                </a:cubicBezTo>
                <a:cubicBezTo>
                  <a:pt x="3324753" y="2518337"/>
                  <a:pt x="3324389" y="2516261"/>
                  <a:pt x="3324583" y="2514551"/>
                </a:cubicBezTo>
                <a:lnTo>
                  <a:pt x="3326249" y="2512416"/>
                </a:lnTo>
                <a:lnTo>
                  <a:pt x="3328438" y="2511512"/>
                </a:lnTo>
                <a:cubicBezTo>
                  <a:pt x="3330711" y="2510525"/>
                  <a:pt x="3330848" y="2510273"/>
                  <a:pt x="3327270" y="2511108"/>
                </a:cubicBezTo>
                <a:lnTo>
                  <a:pt x="3326249" y="2512416"/>
                </a:lnTo>
                <a:lnTo>
                  <a:pt x="3316791" y="2516325"/>
                </a:lnTo>
                <a:cubicBezTo>
                  <a:pt x="3306861" y="2520533"/>
                  <a:pt x="3294709" y="2526274"/>
                  <a:pt x="3292975" y="2530729"/>
                </a:cubicBezTo>
                <a:cubicBezTo>
                  <a:pt x="3292841" y="2531173"/>
                  <a:pt x="3170365" y="2503638"/>
                  <a:pt x="3131511" y="2484940"/>
                </a:cubicBezTo>
                <a:cubicBezTo>
                  <a:pt x="3107324" y="2473223"/>
                  <a:pt x="2637379" y="2290746"/>
                  <a:pt x="2035108" y="2360263"/>
                </a:cubicBezTo>
                <a:cubicBezTo>
                  <a:pt x="2013854" y="2362737"/>
                  <a:pt x="1993699" y="2364515"/>
                  <a:pt x="1973110" y="2366087"/>
                </a:cubicBezTo>
                <a:cubicBezTo>
                  <a:pt x="1791171" y="2381225"/>
                  <a:pt x="1611926" y="2391655"/>
                  <a:pt x="1537631" y="2404928"/>
                </a:cubicBezTo>
                <a:cubicBezTo>
                  <a:pt x="1479545" y="2415458"/>
                  <a:pt x="1186772" y="2497860"/>
                  <a:pt x="1106889" y="2561884"/>
                </a:cubicBezTo>
                <a:cubicBezTo>
                  <a:pt x="1025247" y="2627507"/>
                  <a:pt x="949769" y="2699517"/>
                  <a:pt x="874723" y="2771733"/>
                </a:cubicBezTo>
                <a:cubicBezTo>
                  <a:pt x="842171" y="2802947"/>
                  <a:pt x="806834" y="2831617"/>
                  <a:pt x="778525" y="2867084"/>
                </a:cubicBezTo>
                <a:cubicBezTo>
                  <a:pt x="750250" y="2902770"/>
                  <a:pt x="723766" y="2939717"/>
                  <a:pt x="692306" y="2972872"/>
                </a:cubicBezTo>
                <a:cubicBezTo>
                  <a:pt x="683327" y="2982407"/>
                  <a:pt x="674447" y="2992599"/>
                  <a:pt x="659535" y="2994640"/>
                </a:cubicBezTo>
                <a:cubicBezTo>
                  <a:pt x="656215" y="2995191"/>
                  <a:pt x="652595" y="2995094"/>
                  <a:pt x="649143" y="2994770"/>
                </a:cubicBezTo>
                <a:cubicBezTo>
                  <a:pt x="645292" y="2994460"/>
                  <a:pt x="641975" y="2992374"/>
                  <a:pt x="640021" y="2988702"/>
                </a:cubicBezTo>
                <a:cubicBezTo>
                  <a:pt x="638001" y="2984592"/>
                  <a:pt x="640032" y="2982105"/>
                  <a:pt x="642491" y="2979825"/>
                </a:cubicBezTo>
                <a:cubicBezTo>
                  <a:pt x="644253" y="2978227"/>
                  <a:pt x="645884" y="2975754"/>
                  <a:pt x="648409" y="2975229"/>
                </a:cubicBezTo>
                <a:cubicBezTo>
                  <a:pt x="664550" y="2972048"/>
                  <a:pt x="668720" y="2958497"/>
                  <a:pt x="674715" y="2946424"/>
                </a:cubicBezTo>
                <a:cubicBezTo>
                  <a:pt x="677345" y="2941278"/>
                  <a:pt x="680340" y="2937221"/>
                  <a:pt x="673079" y="2930211"/>
                </a:cubicBezTo>
                <a:cubicBezTo>
                  <a:pt x="666747" y="2924048"/>
                  <a:pt x="671831" y="2920580"/>
                  <a:pt x="677147" y="2918642"/>
                </a:cubicBezTo>
                <a:cubicBezTo>
                  <a:pt x="684555" y="2915973"/>
                  <a:pt x="693785" y="2916103"/>
                  <a:pt x="701367" y="2907933"/>
                </a:cubicBezTo>
                <a:cubicBezTo>
                  <a:pt x="668396" y="2908384"/>
                  <a:pt x="657574" y="2929633"/>
                  <a:pt x="645525" y="2949385"/>
                </a:cubicBezTo>
                <a:cubicBezTo>
                  <a:pt x="640999" y="2956572"/>
                  <a:pt x="638462" y="2965011"/>
                  <a:pt x="634865" y="2973046"/>
                </a:cubicBezTo>
                <a:cubicBezTo>
                  <a:pt x="630334" y="2982872"/>
                  <a:pt x="623428" y="2983545"/>
                  <a:pt x="613378" y="2975308"/>
                </a:cubicBezTo>
                <a:cubicBezTo>
                  <a:pt x="604459" y="2967915"/>
                  <a:pt x="600773" y="2968698"/>
                  <a:pt x="599760" y="2979285"/>
                </a:cubicBezTo>
                <a:cubicBezTo>
                  <a:pt x="598242" y="2995824"/>
                  <a:pt x="590819" y="3007726"/>
                  <a:pt x="576167" y="3014154"/>
                </a:cubicBezTo>
                <a:cubicBezTo>
                  <a:pt x="574571" y="3014867"/>
                  <a:pt x="572836" y="3015970"/>
                  <a:pt x="571021" y="3016388"/>
                </a:cubicBezTo>
                <a:cubicBezTo>
                  <a:pt x="569207" y="3016806"/>
                  <a:pt x="567316" y="3016541"/>
                  <a:pt x="565409" y="3014516"/>
                </a:cubicBezTo>
                <a:cubicBezTo>
                  <a:pt x="562095" y="3011110"/>
                  <a:pt x="563860" y="3006874"/>
                  <a:pt x="565393" y="3003744"/>
                </a:cubicBezTo>
                <a:cubicBezTo>
                  <a:pt x="568156" y="2998155"/>
                  <a:pt x="570555" y="2992799"/>
                  <a:pt x="570963" y="2986190"/>
                </a:cubicBezTo>
                <a:cubicBezTo>
                  <a:pt x="571302" y="2981782"/>
                  <a:pt x="571576" y="2976935"/>
                  <a:pt x="568291" y="2973749"/>
                </a:cubicBezTo>
                <a:cubicBezTo>
                  <a:pt x="554633" y="2960138"/>
                  <a:pt x="562013" y="2953295"/>
                  <a:pt x="570857" y="2945523"/>
                </a:cubicBezTo>
                <a:cubicBezTo>
                  <a:pt x="583092" y="2934997"/>
                  <a:pt x="586235" y="2919944"/>
                  <a:pt x="580385" y="2902333"/>
                </a:cubicBezTo>
                <a:cubicBezTo>
                  <a:pt x="578104" y="2895155"/>
                  <a:pt x="578244" y="2890753"/>
                  <a:pt x="586446" y="2890697"/>
                </a:cubicBezTo>
                <a:cubicBezTo>
                  <a:pt x="589633" y="2890590"/>
                  <a:pt x="590068" y="2888156"/>
                  <a:pt x="590869" y="2885492"/>
                </a:cubicBezTo>
                <a:cubicBezTo>
                  <a:pt x="607065" y="2822732"/>
                  <a:pt x="635769" y="2767245"/>
                  <a:pt x="671505" y="2715918"/>
                </a:cubicBezTo>
                <a:cubicBezTo>
                  <a:pt x="700488" y="2674272"/>
                  <a:pt x="733647" y="2636443"/>
                  <a:pt x="768364" y="2599659"/>
                </a:cubicBezTo>
                <a:cubicBezTo>
                  <a:pt x="769396" y="2598526"/>
                  <a:pt x="770394" y="2597174"/>
                  <a:pt x="770662" y="2594966"/>
                </a:cubicBezTo>
                <a:cubicBezTo>
                  <a:pt x="752395" y="2599977"/>
                  <a:pt x="737406" y="2609496"/>
                  <a:pt x="723178" y="2620087"/>
                </a:cubicBezTo>
                <a:cubicBezTo>
                  <a:pt x="685352" y="2648180"/>
                  <a:pt x="655283" y="2683928"/>
                  <a:pt x="624718" y="2719032"/>
                </a:cubicBezTo>
                <a:cubicBezTo>
                  <a:pt x="606125" y="2740543"/>
                  <a:pt x="586838" y="2761417"/>
                  <a:pt x="565691" y="2780595"/>
                </a:cubicBezTo>
                <a:cubicBezTo>
                  <a:pt x="562167" y="2783793"/>
                  <a:pt x="559969" y="2787824"/>
                  <a:pt x="557772" y="2791854"/>
                </a:cubicBezTo>
                <a:cubicBezTo>
                  <a:pt x="556507" y="2794096"/>
                  <a:pt x="554811" y="2796131"/>
                  <a:pt x="551492" y="2795363"/>
                </a:cubicBezTo>
                <a:cubicBezTo>
                  <a:pt x="547342" y="2794404"/>
                  <a:pt x="546451" y="2791136"/>
                  <a:pt x="545559" y="2787869"/>
                </a:cubicBezTo>
                <a:cubicBezTo>
                  <a:pt x="542787" y="2777410"/>
                  <a:pt x="543964" y="2767917"/>
                  <a:pt x="547595" y="2758781"/>
                </a:cubicBezTo>
                <a:cubicBezTo>
                  <a:pt x="557093" y="2735378"/>
                  <a:pt x="573555" y="2717017"/>
                  <a:pt x="590748" y="2699510"/>
                </a:cubicBezTo>
                <a:cubicBezTo>
                  <a:pt x="612992" y="2676997"/>
                  <a:pt x="634311" y="2653636"/>
                  <a:pt x="653108" y="2628162"/>
                </a:cubicBezTo>
                <a:cubicBezTo>
                  <a:pt x="654440" y="2626358"/>
                  <a:pt x="657263" y="2625163"/>
                  <a:pt x="655511" y="2620166"/>
                </a:cubicBezTo>
                <a:cubicBezTo>
                  <a:pt x="643109" y="2632235"/>
                  <a:pt x="631470" y="2644059"/>
                  <a:pt x="619567" y="2655451"/>
                </a:cubicBezTo>
                <a:cubicBezTo>
                  <a:pt x="607862" y="2666838"/>
                  <a:pt x="595958" y="2678231"/>
                  <a:pt x="584221" y="2689397"/>
                </a:cubicBezTo>
                <a:cubicBezTo>
                  <a:pt x="581428" y="2692130"/>
                  <a:pt x="578601" y="2695962"/>
                  <a:pt x="573525" y="2692836"/>
                </a:cubicBezTo>
                <a:cubicBezTo>
                  <a:pt x="568251" y="2689716"/>
                  <a:pt x="568025" y="2684227"/>
                  <a:pt x="568565" y="2679812"/>
                </a:cubicBezTo>
                <a:cubicBezTo>
                  <a:pt x="570409" y="2666779"/>
                  <a:pt x="575275" y="2655184"/>
                  <a:pt x="582528" y="2644828"/>
                </a:cubicBezTo>
                <a:cubicBezTo>
                  <a:pt x="607414" y="2610573"/>
                  <a:pt x="637574" y="2580760"/>
                  <a:pt x="664982" y="2548619"/>
                </a:cubicBezTo>
                <a:cubicBezTo>
                  <a:pt x="679782" y="2531193"/>
                  <a:pt x="693024" y="2512721"/>
                  <a:pt x="705371" y="2493619"/>
                </a:cubicBezTo>
                <a:cubicBezTo>
                  <a:pt x="708133" y="2489348"/>
                  <a:pt x="707342" y="2485418"/>
                  <a:pt x="705622" y="2480639"/>
                </a:cubicBezTo>
                <a:cubicBezTo>
                  <a:pt x="698713" y="2461306"/>
                  <a:pt x="703902" y="2454535"/>
                  <a:pt x="724383" y="2457584"/>
                </a:cubicBezTo>
                <a:cubicBezTo>
                  <a:pt x="730724" y="2458470"/>
                  <a:pt x="734743" y="2457235"/>
                  <a:pt x="737838" y="2452515"/>
                </a:cubicBezTo>
                <a:cubicBezTo>
                  <a:pt x="775112" y="2394101"/>
                  <a:pt x="822101" y="2344375"/>
                  <a:pt x="874861" y="2299729"/>
                </a:cubicBezTo>
                <a:cubicBezTo>
                  <a:pt x="896371" y="2281638"/>
                  <a:pt x="918809" y="2264394"/>
                  <a:pt x="941809" y="2248231"/>
                </a:cubicBezTo>
                <a:cubicBezTo>
                  <a:pt x="941643" y="2247139"/>
                  <a:pt x="941447" y="2245826"/>
                  <a:pt x="941283" y="2244731"/>
                </a:cubicBezTo>
                <a:cubicBezTo>
                  <a:pt x="940852" y="2243208"/>
                  <a:pt x="940522" y="2242339"/>
                  <a:pt x="940126" y="2241033"/>
                </a:cubicBezTo>
                <a:cubicBezTo>
                  <a:pt x="908015" y="2265857"/>
                  <a:pt x="876401" y="2291324"/>
                  <a:pt x="845781" y="2318075"/>
                </a:cubicBezTo>
                <a:cubicBezTo>
                  <a:pt x="762766" y="2390560"/>
                  <a:pt x="684690" y="2467934"/>
                  <a:pt x="604957" y="2543605"/>
                </a:cubicBezTo>
                <a:cubicBezTo>
                  <a:pt x="578159" y="2569129"/>
                  <a:pt x="558754" y="2601220"/>
                  <a:pt x="535403" y="2629705"/>
                </a:cubicBezTo>
                <a:cubicBezTo>
                  <a:pt x="519836" y="2648696"/>
                  <a:pt x="505196" y="2668534"/>
                  <a:pt x="486148" y="2684344"/>
                </a:cubicBezTo>
                <a:cubicBezTo>
                  <a:pt x="478302" y="2690765"/>
                  <a:pt x="469961" y="2696542"/>
                  <a:pt x="457975" y="2695406"/>
                </a:cubicBezTo>
                <a:cubicBezTo>
                  <a:pt x="453294" y="2694905"/>
                  <a:pt x="447917" y="2693766"/>
                  <a:pt x="445469" y="2688133"/>
                </a:cubicBezTo>
                <a:cubicBezTo>
                  <a:pt x="443219" y="2682493"/>
                  <a:pt x="447008" y="2679727"/>
                  <a:pt x="450432" y="2677194"/>
                </a:cubicBezTo>
                <a:cubicBezTo>
                  <a:pt x="451331" y="2676503"/>
                  <a:pt x="452194" y="2675595"/>
                  <a:pt x="453190" y="2675561"/>
                </a:cubicBezTo>
                <a:cubicBezTo>
                  <a:pt x="471920" y="2673612"/>
                  <a:pt x="473804" y="2656840"/>
                  <a:pt x="480962" y="2644508"/>
                </a:cubicBezTo>
                <a:cubicBezTo>
                  <a:pt x="483192" y="2640695"/>
                  <a:pt x="482831" y="2636970"/>
                  <a:pt x="479185" y="2632697"/>
                </a:cubicBezTo>
                <a:cubicBezTo>
                  <a:pt x="472623" y="2625005"/>
                  <a:pt x="475882" y="2621377"/>
                  <a:pt x="482726" y="2618948"/>
                </a:cubicBezTo>
                <a:cubicBezTo>
                  <a:pt x="489569" y="2616519"/>
                  <a:pt x="497240" y="2615602"/>
                  <a:pt x="504254" y="2610308"/>
                </a:cubicBezTo>
                <a:cubicBezTo>
                  <a:pt x="491278" y="2606569"/>
                  <a:pt x="483368" y="2611231"/>
                  <a:pt x="476220" y="2616968"/>
                </a:cubicBezTo>
                <a:cubicBezTo>
                  <a:pt x="460100" y="2629602"/>
                  <a:pt x="451207" y="2647709"/>
                  <a:pt x="442978" y="2666232"/>
                </a:cubicBezTo>
                <a:cubicBezTo>
                  <a:pt x="441313" y="2669807"/>
                  <a:pt x="440111" y="2673803"/>
                  <a:pt x="437550" y="2676747"/>
                </a:cubicBezTo>
                <a:cubicBezTo>
                  <a:pt x="432827" y="2682623"/>
                  <a:pt x="426948" y="2683480"/>
                  <a:pt x="419122" y="2676709"/>
                </a:cubicBezTo>
                <a:cubicBezTo>
                  <a:pt x="408777" y="2667823"/>
                  <a:pt x="405688" y="2668587"/>
                  <a:pt x="404475" y="2680499"/>
                </a:cubicBezTo>
                <a:cubicBezTo>
                  <a:pt x="402890" y="2696600"/>
                  <a:pt x="395601" y="2708058"/>
                  <a:pt x="381149" y="2714480"/>
                </a:cubicBezTo>
                <a:cubicBezTo>
                  <a:pt x="378159" y="2715901"/>
                  <a:pt x="375034" y="2717764"/>
                  <a:pt x="371220" y="2715035"/>
                </a:cubicBezTo>
                <a:cubicBezTo>
                  <a:pt x="367142" y="2711874"/>
                  <a:pt x="369039" y="2708513"/>
                  <a:pt x="369974" y="2705403"/>
                </a:cubicBezTo>
                <a:cubicBezTo>
                  <a:pt x="371242" y="2700523"/>
                  <a:pt x="372909" y="2695631"/>
                  <a:pt x="373946" y="2690540"/>
                </a:cubicBezTo>
                <a:cubicBezTo>
                  <a:pt x="375918" y="2682339"/>
                  <a:pt x="375233" y="2673789"/>
                  <a:pt x="368072" y="2666116"/>
                </a:cubicBezTo>
                <a:cubicBezTo>
                  <a:pt x="362834" y="2660576"/>
                  <a:pt x="362674" y="2656845"/>
                  <a:pt x="367860" y="2652712"/>
                </a:cubicBezTo>
                <a:cubicBezTo>
                  <a:pt x="384547" y="2639840"/>
                  <a:pt x="393902" y="2623477"/>
                  <a:pt x="383778" y="2598755"/>
                </a:cubicBezTo>
                <a:cubicBezTo>
                  <a:pt x="382256" y="2595289"/>
                  <a:pt x="382925" y="2591749"/>
                  <a:pt x="386744" y="2591840"/>
                </a:cubicBezTo>
                <a:cubicBezTo>
                  <a:pt x="395210" y="2592215"/>
                  <a:pt x="395749" y="2586481"/>
                  <a:pt x="397253" y="2580494"/>
                </a:cubicBezTo>
                <a:cubicBezTo>
                  <a:pt x="412046" y="2523057"/>
                  <a:pt x="438285" y="2472490"/>
                  <a:pt x="470165" y="2424811"/>
                </a:cubicBezTo>
                <a:cubicBezTo>
                  <a:pt x="501712" y="2377583"/>
                  <a:pt x="538764" y="2335006"/>
                  <a:pt x="578866" y="2294084"/>
                </a:cubicBezTo>
                <a:cubicBezTo>
                  <a:pt x="566113" y="2295833"/>
                  <a:pt x="550595" y="2304489"/>
                  <a:pt x="535873" y="2314437"/>
                </a:cubicBezTo>
                <a:cubicBezTo>
                  <a:pt x="497018" y="2341027"/>
                  <a:pt x="467083" y="2376330"/>
                  <a:pt x="436452" y="2410996"/>
                </a:cubicBezTo>
                <a:cubicBezTo>
                  <a:pt x="415066" y="2435240"/>
                  <a:pt x="394377" y="2460118"/>
                  <a:pt x="369509" y="2481181"/>
                </a:cubicBezTo>
                <a:cubicBezTo>
                  <a:pt x="366652" y="2483475"/>
                  <a:pt x="364887" y="2486392"/>
                  <a:pt x="363620" y="2489953"/>
                </a:cubicBezTo>
                <a:cubicBezTo>
                  <a:pt x="362487" y="2493069"/>
                  <a:pt x="360523" y="2495993"/>
                  <a:pt x="356142" y="2494821"/>
                </a:cubicBezTo>
                <a:cubicBezTo>
                  <a:pt x="351729" y="2493432"/>
                  <a:pt x="350738" y="2489508"/>
                  <a:pt x="350212" y="2486008"/>
                </a:cubicBezTo>
                <a:cubicBezTo>
                  <a:pt x="348837" y="2472863"/>
                  <a:pt x="350449" y="2460938"/>
                  <a:pt x="356242" y="2450191"/>
                </a:cubicBezTo>
                <a:cubicBezTo>
                  <a:pt x="367430" y="2428709"/>
                  <a:pt x="384090" y="2411660"/>
                  <a:pt x="400751" y="2394611"/>
                </a:cubicBezTo>
                <a:cubicBezTo>
                  <a:pt x="423861" y="2371190"/>
                  <a:pt x="444684" y="2345867"/>
                  <a:pt x="462688" y="2317780"/>
                </a:cubicBezTo>
                <a:cubicBezTo>
                  <a:pt x="448755" y="2331659"/>
                  <a:pt x="434856" y="2345758"/>
                  <a:pt x="420724" y="2359644"/>
                </a:cubicBezTo>
                <a:cubicBezTo>
                  <a:pt x="410083" y="2370115"/>
                  <a:pt x="398979" y="2380161"/>
                  <a:pt x="388106" y="2390420"/>
                </a:cubicBezTo>
                <a:cubicBezTo>
                  <a:pt x="385478" y="2392927"/>
                  <a:pt x="382686" y="2395658"/>
                  <a:pt x="378009" y="2392519"/>
                </a:cubicBezTo>
                <a:cubicBezTo>
                  <a:pt x="373796" y="2389802"/>
                  <a:pt x="373769" y="2385626"/>
                  <a:pt x="373974" y="2381662"/>
                </a:cubicBezTo>
                <a:cubicBezTo>
                  <a:pt x="374628" y="2366031"/>
                  <a:pt x="381123" y="2353282"/>
                  <a:pt x="389805" y="2341778"/>
                </a:cubicBezTo>
                <a:cubicBezTo>
                  <a:pt x="400350" y="2328013"/>
                  <a:pt x="411593" y="2314884"/>
                  <a:pt x="423234" y="2301741"/>
                </a:cubicBezTo>
                <a:cubicBezTo>
                  <a:pt x="409216" y="2305730"/>
                  <a:pt x="395199" y="2309720"/>
                  <a:pt x="381082" y="2313053"/>
                </a:cubicBezTo>
                <a:cubicBezTo>
                  <a:pt x="383843" y="2287458"/>
                  <a:pt x="398428" y="2281911"/>
                  <a:pt x="411582" y="2277511"/>
                </a:cubicBezTo>
                <a:cubicBezTo>
                  <a:pt x="429354" y="2271856"/>
                  <a:pt x="446132" y="2264916"/>
                  <a:pt x="462580" y="2257108"/>
                </a:cubicBezTo>
                <a:cubicBezTo>
                  <a:pt x="468866" y="2249642"/>
                  <a:pt x="475185" y="2242393"/>
                  <a:pt x="481239" y="2234715"/>
                </a:cubicBezTo>
                <a:cubicBezTo>
                  <a:pt x="487461" y="2226811"/>
                  <a:pt x="493282" y="2218921"/>
                  <a:pt x="499039" y="2210593"/>
                </a:cubicBezTo>
                <a:cubicBezTo>
                  <a:pt x="503132" y="2204520"/>
                  <a:pt x="508352" y="2199289"/>
                  <a:pt x="501062" y="2189421"/>
                </a:cubicBezTo>
                <a:cubicBezTo>
                  <a:pt x="497782" y="2184915"/>
                  <a:pt x="510968" y="2159409"/>
                  <a:pt x="516118" y="2157697"/>
                </a:cubicBezTo>
                <a:cubicBezTo>
                  <a:pt x="516881" y="2157451"/>
                  <a:pt x="517646" y="2157204"/>
                  <a:pt x="518242" y="2157185"/>
                </a:cubicBezTo>
                <a:cubicBezTo>
                  <a:pt x="529930" y="2157672"/>
                  <a:pt x="531402" y="2150147"/>
                  <a:pt x="530188" y="2140735"/>
                </a:cubicBezTo>
                <a:cubicBezTo>
                  <a:pt x="529006" y="2131541"/>
                  <a:pt x="525303" y="2120234"/>
                  <a:pt x="541733" y="2124298"/>
                </a:cubicBezTo>
                <a:cubicBezTo>
                  <a:pt x="543592" y="2124675"/>
                  <a:pt x="543794" y="2123349"/>
                  <a:pt x="544359" y="2121791"/>
                </a:cubicBezTo>
                <a:cubicBezTo>
                  <a:pt x="555609" y="2082061"/>
                  <a:pt x="579960" y="2050904"/>
                  <a:pt x="603912" y="2019759"/>
                </a:cubicBezTo>
                <a:cubicBezTo>
                  <a:pt x="605275" y="2018174"/>
                  <a:pt x="606639" y="2016590"/>
                  <a:pt x="608002" y="2015005"/>
                </a:cubicBezTo>
                <a:cubicBezTo>
                  <a:pt x="579269" y="2023667"/>
                  <a:pt x="482131" y="2036829"/>
                  <a:pt x="452750" y="2034520"/>
                </a:cubicBezTo>
                <a:cubicBezTo>
                  <a:pt x="426623" y="2032542"/>
                  <a:pt x="288554" y="2085114"/>
                  <a:pt x="262712" y="2114344"/>
                </a:cubicBezTo>
                <a:cubicBezTo>
                  <a:pt x="255207" y="2092393"/>
                  <a:pt x="262857" y="2083341"/>
                  <a:pt x="268517" y="2073038"/>
                </a:cubicBezTo>
                <a:cubicBezTo>
                  <a:pt x="276540" y="2058478"/>
                  <a:pt x="276622" y="2048362"/>
                  <a:pt x="255787" y="2037632"/>
                </a:cubicBezTo>
                <a:cubicBezTo>
                  <a:pt x="196133" y="2007104"/>
                  <a:pt x="196566" y="2005990"/>
                  <a:pt x="241359" y="1960295"/>
                </a:cubicBezTo>
                <a:cubicBezTo>
                  <a:pt x="243454" y="1958245"/>
                  <a:pt x="241306" y="1951943"/>
                  <a:pt x="241245" y="1947547"/>
                </a:cubicBezTo>
                <a:cubicBezTo>
                  <a:pt x="226911" y="1941435"/>
                  <a:pt x="213736" y="1959026"/>
                  <a:pt x="195038" y="1941188"/>
                </a:cubicBezTo>
                <a:cubicBezTo>
                  <a:pt x="251639" y="1858163"/>
                  <a:pt x="344693" y="1777865"/>
                  <a:pt x="430417" y="1714084"/>
                </a:cubicBezTo>
                <a:cubicBezTo>
                  <a:pt x="350723" y="1696761"/>
                  <a:pt x="315222" y="1768305"/>
                  <a:pt x="257493" y="1761235"/>
                </a:cubicBezTo>
                <a:cubicBezTo>
                  <a:pt x="226114" y="1740308"/>
                  <a:pt x="304464" y="1702056"/>
                  <a:pt x="223028" y="1694464"/>
                </a:cubicBezTo>
                <a:cubicBezTo>
                  <a:pt x="254800" y="1674048"/>
                  <a:pt x="277673" y="1654373"/>
                  <a:pt x="298261" y="1631477"/>
                </a:cubicBezTo>
                <a:cubicBezTo>
                  <a:pt x="334745" y="1590456"/>
                  <a:pt x="339167" y="1563927"/>
                  <a:pt x="311654" y="1511432"/>
                </a:cubicBezTo>
                <a:cubicBezTo>
                  <a:pt x="293444" y="1476870"/>
                  <a:pt x="269884" y="1445346"/>
                  <a:pt x="280139" y="1403011"/>
                </a:cubicBezTo>
                <a:cubicBezTo>
                  <a:pt x="287189" y="1373975"/>
                  <a:pt x="279979" y="1355311"/>
                  <a:pt x="238885" y="1369665"/>
                </a:cubicBezTo>
                <a:cubicBezTo>
                  <a:pt x="194536" y="1385007"/>
                  <a:pt x="173125" y="1359788"/>
                  <a:pt x="177350" y="1309302"/>
                </a:cubicBezTo>
                <a:cubicBezTo>
                  <a:pt x="180088" y="1276893"/>
                  <a:pt x="170607" y="1267099"/>
                  <a:pt x="139289" y="1271891"/>
                </a:cubicBezTo>
                <a:cubicBezTo>
                  <a:pt x="104651" y="1277233"/>
                  <a:pt x="74337" y="1299360"/>
                  <a:pt x="29194" y="1290765"/>
                </a:cubicBezTo>
                <a:cubicBezTo>
                  <a:pt x="55247" y="1230971"/>
                  <a:pt x="132258" y="1245087"/>
                  <a:pt x="164517" y="1187942"/>
                </a:cubicBezTo>
                <a:cubicBezTo>
                  <a:pt x="116070" y="1189353"/>
                  <a:pt x="79047" y="1190819"/>
                  <a:pt x="45028" y="1204275"/>
                </a:cubicBezTo>
                <a:cubicBezTo>
                  <a:pt x="30841" y="1209809"/>
                  <a:pt x="15262" y="1215389"/>
                  <a:pt x="4362" y="1198829"/>
                </a:cubicBezTo>
                <a:cubicBezTo>
                  <a:pt x="-8656" y="1178822"/>
                  <a:pt x="10514" y="1170482"/>
                  <a:pt x="22109" y="1166354"/>
                </a:cubicBezTo>
                <a:cubicBezTo>
                  <a:pt x="54829" y="1154920"/>
                  <a:pt x="77478" y="1129756"/>
                  <a:pt x="103108" y="1109767"/>
                </a:cubicBezTo>
                <a:cubicBezTo>
                  <a:pt x="159186" y="1065890"/>
                  <a:pt x="222492" y="1028804"/>
                  <a:pt x="264964" y="958344"/>
                </a:cubicBezTo>
                <a:cubicBezTo>
                  <a:pt x="201251" y="978075"/>
                  <a:pt x="157792" y="1020649"/>
                  <a:pt x="97282" y="1031040"/>
                </a:cubicBezTo>
                <a:cubicBezTo>
                  <a:pt x="141438" y="966459"/>
                  <a:pt x="204023" y="923242"/>
                  <a:pt x="262299" y="875335"/>
                </a:cubicBezTo>
                <a:cubicBezTo>
                  <a:pt x="278887" y="861805"/>
                  <a:pt x="296498" y="852418"/>
                  <a:pt x="296474" y="824279"/>
                </a:cubicBezTo>
                <a:cubicBezTo>
                  <a:pt x="296489" y="769759"/>
                  <a:pt x="313822" y="723888"/>
                  <a:pt x="362237" y="698295"/>
                </a:cubicBezTo>
                <a:cubicBezTo>
                  <a:pt x="362603" y="698064"/>
                  <a:pt x="358596" y="690065"/>
                  <a:pt x="355949" y="684438"/>
                </a:cubicBezTo>
                <a:cubicBezTo>
                  <a:pt x="324009" y="683754"/>
                  <a:pt x="303939" y="716746"/>
                  <a:pt x="261719" y="707615"/>
                </a:cubicBezTo>
                <a:cubicBezTo>
                  <a:pt x="293826" y="662786"/>
                  <a:pt x="320414" y="622540"/>
                  <a:pt x="372278" y="599908"/>
                </a:cubicBezTo>
                <a:cubicBezTo>
                  <a:pt x="413808" y="581802"/>
                  <a:pt x="466783" y="570566"/>
                  <a:pt x="490605" y="515904"/>
                </a:cubicBezTo>
                <a:cubicBezTo>
                  <a:pt x="451972" y="506653"/>
                  <a:pt x="426252" y="520708"/>
                  <a:pt x="399971" y="531045"/>
                </a:cubicBezTo>
                <a:cubicBezTo>
                  <a:pt x="359508" y="546918"/>
                  <a:pt x="320136" y="564730"/>
                  <a:pt x="279703" y="580821"/>
                </a:cubicBezTo>
                <a:cubicBezTo>
                  <a:pt x="264388" y="586832"/>
                  <a:pt x="247282" y="591585"/>
                  <a:pt x="232911" y="565248"/>
                </a:cubicBezTo>
                <a:cubicBezTo>
                  <a:pt x="286047" y="557744"/>
                  <a:pt x="313129" y="520779"/>
                  <a:pt x="341934" y="485953"/>
                </a:cubicBezTo>
                <a:cubicBezTo>
                  <a:pt x="358200" y="466279"/>
                  <a:pt x="369926" y="440383"/>
                  <a:pt x="405640" y="448854"/>
                </a:cubicBezTo>
                <a:cubicBezTo>
                  <a:pt x="424525" y="453275"/>
                  <a:pt x="433943" y="438668"/>
                  <a:pt x="429321" y="421236"/>
                </a:cubicBezTo>
                <a:cubicBezTo>
                  <a:pt x="413276" y="359781"/>
                  <a:pt x="452058" y="336712"/>
                  <a:pt x="493913" y="323432"/>
                </a:cubicBezTo>
                <a:cubicBezTo>
                  <a:pt x="573005" y="298125"/>
                  <a:pt x="633817" y="243096"/>
                  <a:pt x="709765" y="211522"/>
                </a:cubicBezTo>
                <a:cubicBezTo>
                  <a:pt x="783652" y="180894"/>
                  <a:pt x="1350249" y="31238"/>
                  <a:pt x="1496734" y="13336"/>
                </a:cubicBezTo>
                <a:cubicBezTo>
                  <a:pt x="1552759" y="6490"/>
                  <a:pt x="1608201" y="2420"/>
                  <a:pt x="1662913" y="80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2556FB-6228-47AC-8A5B-8E047C560032}"/>
              </a:ext>
            </a:extLst>
          </p:cNvPr>
          <p:cNvSpPr txBox="1"/>
          <p:nvPr/>
        </p:nvSpPr>
        <p:spPr>
          <a:xfrm>
            <a:off x="6461375" y="3372597"/>
            <a:ext cx="2771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Low-poly characters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DC8C33-CD85-451E-8E80-0BB5125E3AEE}"/>
              </a:ext>
            </a:extLst>
          </p:cNvPr>
          <p:cNvSpPr/>
          <p:nvPr/>
        </p:nvSpPr>
        <p:spPr>
          <a:xfrm rot="2740624">
            <a:off x="7521322" y="4349992"/>
            <a:ext cx="887820" cy="5784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B4A579C-763A-4023-9A4E-513E944C0040}"/>
              </a:ext>
            </a:extLst>
          </p:cNvPr>
          <p:cNvSpPr/>
          <p:nvPr/>
        </p:nvSpPr>
        <p:spPr>
          <a:xfrm>
            <a:off x="2508308" y="1917378"/>
            <a:ext cx="1568742" cy="1362717"/>
          </a:xfrm>
          <a:prstGeom prst="downArrow">
            <a:avLst/>
          </a:prstGeom>
          <a:solidFill>
            <a:schemeClr val="accent5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0885F50-FE73-459A-A9B2-C36AE74DD1BD}"/>
              </a:ext>
            </a:extLst>
          </p:cNvPr>
          <p:cNvSpPr/>
          <p:nvPr/>
        </p:nvSpPr>
        <p:spPr>
          <a:xfrm rot="16200000">
            <a:off x="6764012" y="1094050"/>
            <a:ext cx="659887" cy="1362717"/>
          </a:xfrm>
          <a:prstGeom prst="downArrow">
            <a:avLst/>
          </a:prstGeom>
          <a:solidFill>
            <a:schemeClr val="accent5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EDC2DA-8A02-479E-970C-560FE3DE251A}"/>
              </a:ext>
            </a:extLst>
          </p:cNvPr>
          <p:cNvSpPr/>
          <p:nvPr/>
        </p:nvSpPr>
        <p:spPr>
          <a:xfrm>
            <a:off x="9894488" y="956061"/>
            <a:ext cx="1258349" cy="117445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7180D49-FDCA-4F60-94FE-126A1363E851}"/>
              </a:ext>
            </a:extLst>
          </p:cNvPr>
          <p:cNvSpPr/>
          <p:nvPr/>
        </p:nvSpPr>
        <p:spPr>
          <a:xfrm>
            <a:off x="8057511" y="957870"/>
            <a:ext cx="1258349" cy="117445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3011BD-C866-4148-8F3A-BF6369FD7424}"/>
              </a:ext>
            </a:extLst>
          </p:cNvPr>
          <p:cNvSpPr/>
          <p:nvPr/>
        </p:nvSpPr>
        <p:spPr>
          <a:xfrm>
            <a:off x="3504991" y="3356647"/>
            <a:ext cx="2771191" cy="259316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4159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4F460E94-C3EC-498B-9626-C061A3B6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4" name="Picture 6" descr="Sci-Fi Floor Panels, Amin Akhshi | Sci fi environment, Sci fi, Sci fi models">
            <a:extLst>
              <a:ext uri="{FF2B5EF4-FFF2-40B4-BE49-F238E27FC236}">
                <a16:creationId xmlns:a16="http://schemas.microsoft.com/office/drawing/2014/main" id="{E9B7D878-0489-4375-BE33-922679BE9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6" b="21457"/>
          <a:stretch/>
        </p:blipFill>
        <p:spPr bwMode="auto">
          <a:xfrm>
            <a:off x="20" y="10"/>
            <a:ext cx="1219196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7A4E9B-7839-406B-B52D-1E45826D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909326"/>
            <a:ext cx="6125968" cy="1912749"/>
          </a:xfrm>
        </p:spPr>
        <p:txBody>
          <a:bodyPr anchor="b">
            <a:normAutofit/>
          </a:bodyPr>
          <a:lstStyle/>
          <a:p>
            <a:r>
              <a:rPr lang="en-AU" sz="3400"/>
              <a:t>Environment/Atmosphere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4B32D-F11E-4534-9D4C-8D5A26DF3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7" y="3160405"/>
            <a:ext cx="6125969" cy="3016557"/>
          </a:xfrm>
        </p:spPr>
        <p:txBody>
          <a:bodyPr>
            <a:normAutofit/>
          </a:bodyPr>
          <a:lstStyle/>
          <a:p>
            <a:r>
              <a:rPr lang="en-AU" sz="2400" dirty="0"/>
              <a:t>Metal textured environment with sci-fi styled aesthetics. </a:t>
            </a:r>
          </a:p>
          <a:p>
            <a:r>
              <a:rPr lang="en-AU" sz="2400" dirty="0"/>
              <a:t>Environment includes floors, guard rails and platforms</a:t>
            </a:r>
          </a:p>
        </p:txBody>
      </p:sp>
      <p:pic>
        <p:nvPicPr>
          <p:cNvPr id="1026" name="Picture 2" descr="sci fi railings - Google Search | Sci fi, Sci">
            <a:extLst>
              <a:ext uri="{FF2B5EF4-FFF2-40B4-BE49-F238E27FC236}">
                <a16:creationId xmlns:a16="http://schemas.microsoft.com/office/drawing/2014/main" id="{19662943-FD2A-4FA7-B9C3-2DF329B48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85" b="-4"/>
          <a:stretch/>
        </p:blipFill>
        <p:spPr bwMode="auto">
          <a:xfrm>
            <a:off x="7751004" y="340091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5008963" h="4055009">
                <a:moveTo>
                  <a:pt x="4260" y="2364194"/>
                </a:moveTo>
                <a:lnTo>
                  <a:pt x="6339" y="2376109"/>
                </a:lnTo>
                <a:cubicBezTo>
                  <a:pt x="8263" y="2386693"/>
                  <a:pt x="10534" y="2398797"/>
                  <a:pt x="13016" y="2411650"/>
                </a:cubicBezTo>
                <a:lnTo>
                  <a:pt x="16544" y="2429412"/>
                </a:lnTo>
                <a:lnTo>
                  <a:pt x="15029" y="2430148"/>
                </a:lnTo>
                <a:cubicBezTo>
                  <a:pt x="7176" y="2425568"/>
                  <a:pt x="3382" y="2403865"/>
                  <a:pt x="3537" y="2374995"/>
                </a:cubicBezTo>
                <a:close/>
                <a:moveTo>
                  <a:pt x="1" y="2337056"/>
                </a:moveTo>
                <a:cubicBezTo>
                  <a:pt x="-2" y="2335024"/>
                  <a:pt x="574" y="2335993"/>
                  <a:pt x="1595" y="2339216"/>
                </a:cubicBezTo>
                <a:lnTo>
                  <a:pt x="5078" y="2352002"/>
                </a:lnTo>
                <a:lnTo>
                  <a:pt x="4260" y="2364194"/>
                </a:lnTo>
                <a:lnTo>
                  <a:pt x="1733" y="2349698"/>
                </a:lnTo>
                <a:cubicBezTo>
                  <a:pt x="632" y="2342932"/>
                  <a:pt x="11" y="2338459"/>
                  <a:pt x="1" y="2337056"/>
                </a:cubicBezTo>
                <a:close/>
                <a:moveTo>
                  <a:pt x="4169659" y="1042396"/>
                </a:moveTo>
                <a:cubicBezTo>
                  <a:pt x="4159915" y="1050998"/>
                  <a:pt x="4150173" y="1059602"/>
                  <a:pt x="4140431" y="1068204"/>
                </a:cubicBezTo>
                <a:cubicBezTo>
                  <a:pt x="4146280" y="1065938"/>
                  <a:pt x="4152666" y="1063654"/>
                  <a:pt x="4158783" y="1061380"/>
                </a:cubicBezTo>
                <a:cubicBezTo>
                  <a:pt x="4163391" y="1056201"/>
                  <a:pt x="4168307" y="1051307"/>
                  <a:pt x="4172866" y="1045834"/>
                </a:cubicBezTo>
                <a:cubicBezTo>
                  <a:pt x="4171887" y="1044684"/>
                  <a:pt x="4170639" y="1043546"/>
                  <a:pt x="4169659" y="1042396"/>
                </a:cubicBezTo>
                <a:close/>
                <a:moveTo>
                  <a:pt x="3910544" y="636501"/>
                </a:moveTo>
                <a:cubicBezTo>
                  <a:pt x="3852087" y="688117"/>
                  <a:pt x="3793675" y="740025"/>
                  <a:pt x="3735217" y="791641"/>
                </a:cubicBezTo>
                <a:cubicBezTo>
                  <a:pt x="3736467" y="792782"/>
                  <a:pt x="3737447" y="793931"/>
                  <a:pt x="3738694" y="795071"/>
                </a:cubicBezTo>
                <a:cubicBezTo>
                  <a:pt x="3804727" y="750884"/>
                  <a:pt x="3866037" y="702128"/>
                  <a:pt x="3910544" y="636501"/>
                </a:cubicBezTo>
                <a:close/>
                <a:moveTo>
                  <a:pt x="4241368" y="227"/>
                </a:moveTo>
                <a:cubicBezTo>
                  <a:pt x="4243807" y="-335"/>
                  <a:pt x="4246349" y="22"/>
                  <a:pt x="4248912" y="2744"/>
                </a:cubicBezTo>
                <a:cubicBezTo>
                  <a:pt x="4253368" y="7322"/>
                  <a:pt x="4250995" y="13017"/>
                  <a:pt x="4248935" y="17224"/>
                </a:cubicBezTo>
                <a:cubicBezTo>
                  <a:pt x="4245220" y="24737"/>
                  <a:pt x="4241995" y="31937"/>
                  <a:pt x="4241447" y="40821"/>
                </a:cubicBezTo>
                <a:cubicBezTo>
                  <a:pt x="4240991" y="46747"/>
                  <a:pt x="4240623" y="53262"/>
                  <a:pt x="4245038" y="57545"/>
                </a:cubicBezTo>
                <a:cubicBezTo>
                  <a:pt x="4263399" y="75841"/>
                  <a:pt x="4253477" y="85041"/>
                  <a:pt x="4241589" y="95488"/>
                </a:cubicBezTo>
                <a:cubicBezTo>
                  <a:pt x="4225142" y="109637"/>
                  <a:pt x="4220917" y="129873"/>
                  <a:pt x="4228781" y="153546"/>
                </a:cubicBezTo>
                <a:cubicBezTo>
                  <a:pt x="4231847" y="163195"/>
                  <a:pt x="4231659" y="169112"/>
                  <a:pt x="4220634" y="169188"/>
                </a:cubicBezTo>
                <a:cubicBezTo>
                  <a:pt x="4216350" y="169332"/>
                  <a:pt x="4215765" y="172603"/>
                  <a:pt x="4214688" y="176184"/>
                </a:cubicBezTo>
                <a:cubicBezTo>
                  <a:pt x="4192917" y="260550"/>
                  <a:pt x="4154331" y="335138"/>
                  <a:pt x="4106293" y="404134"/>
                </a:cubicBezTo>
                <a:cubicBezTo>
                  <a:pt x="4067333" y="460118"/>
                  <a:pt x="4022759" y="510969"/>
                  <a:pt x="3976090" y="560416"/>
                </a:cubicBezTo>
                <a:cubicBezTo>
                  <a:pt x="3974703" y="561939"/>
                  <a:pt x="3973361" y="563757"/>
                  <a:pt x="3973001" y="566724"/>
                </a:cubicBezTo>
                <a:cubicBezTo>
                  <a:pt x="3997557" y="559988"/>
                  <a:pt x="4017706" y="547193"/>
                  <a:pt x="4036832" y="532955"/>
                </a:cubicBezTo>
                <a:cubicBezTo>
                  <a:pt x="4087679" y="495192"/>
                  <a:pt x="4128099" y="447137"/>
                  <a:pt x="4169187" y="399948"/>
                </a:cubicBezTo>
                <a:cubicBezTo>
                  <a:pt x="4194181" y="371032"/>
                  <a:pt x="4220107" y="342972"/>
                  <a:pt x="4248533" y="317192"/>
                </a:cubicBezTo>
                <a:cubicBezTo>
                  <a:pt x="4253271" y="312894"/>
                  <a:pt x="4256225" y="307475"/>
                  <a:pt x="4259179" y="302057"/>
                </a:cubicBezTo>
                <a:cubicBezTo>
                  <a:pt x="4260879" y="299044"/>
                  <a:pt x="4263159" y="296308"/>
                  <a:pt x="4267621" y="297340"/>
                </a:cubicBezTo>
                <a:cubicBezTo>
                  <a:pt x="4273199" y="298630"/>
                  <a:pt x="4274397" y="303023"/>
                  <a:pt x="4275596" y="307415"/>
                </a:cubicBezTo>
                <a:cubicBezTo>
                  <a:pt x="4279323" y="321474"/>
                  <a:pt x="4277741" y="334235"/>
                  <a:pt x="4272859" y="346516"/>
                </a:cubicBezTo>
                <a:cubicBezTo>
                  <a:pt x="4260092" y="377975"/>
                  <a:pt x="4237963" y="402657"/>
                  <a:pt x="4214851" y="426191"/>
                </a:cubicBezTo>
                <a:cubicBezTo>
                  <a:pt x="4184949" y="456454"/>
                  <a:pt x="4156291" y="487857"/>
                  <a:pt x="4131023" y="522101"/>
                </a:cubicBezTo>
                <a:cubicBezTo>
                  <a:pt x="4129233" y="524526"/>
                  <a:pt x="4125438" y="526132"/>
                  <a:pt x="4127793" y="532849"/>
                </a:cubicBezTo>
                <a:cubicBezTo>
                  <a:pt x="4144465" y="516625"/>
                  <a:pt x="4160110" y="500731"/>
                  <a:pt x="4176111" y="485417"/>
                </a:cubicBezTo>
                <a:cubicBezTo>
                  <a:pt x="4191845" y="470110"/>
                  <a:pt x="4207847" y="454796"/>
                  <a:pt x="4223625" y="439785"/>
                </a:cubicBezTo>
                <a:cubicBezTo>
                  <a:pt x="4227379" y="436112"/>
                  <a:pt x="4231180" y="430960"/>
                  <a:pt x="4238003" y="435163"/>
                </a:cubicBezTo>
                <a:cubicBezTo>
                  <a:pt x="4245093" y="439357"/>
                  <a:pt x="4245396" y="446735"/>
                  <a:pt x="4244671" y="452670"/>
                </a:cubicBezTo>
                <a:cubicBezTo>
                  <a:pt x="4242191" y="470190"/>
                  <a:pt x="4235650" y="485776"/>
                  <a:pt x="4225900" y="499698"/>
                </a:cubicBezTo>
                <a:cubicBezTo>
                  <a:pt x="4192447" y="545745"/>
                  <a:pt x="4151905" y="585821"/>
                  <a:pt x="4115062" y="629026"/>
                </a:cubicBezTo>
                <a:cubicBezTo>
                  <a:pt x="4095167" y="652452"/>
                  <a:pt x="4077366" y="677283"/>
                  <a:pt x="4060768" y="702961"/>
                </a:cubicBezTo>
                <a:cubicBezTo>
                  <a:pt x="4057055" y="708701"/>
                  <a:pt x="4058119" y="713984"/>
                  <a:pt x="4060431" y="720409"/>
                </a:cubicBezTo>
                <a:cubicBezTo>
                  <a:pt x="4069719" y="746397"/>
                  <a:pt x="4062743" y="755499"/>
                  <a:pt x="4035212" y="751401"/>
                </a:cubicBezTo>
                <a:cubicBezTo>
                  <a:pt x="4026688" y="750210"/>
                  <a:pt x="4021285" y="751870"/>
                  <a:pt x="4017125" y="758215"/>
                </a:cubicBezTo>
                <a:cubicBezTo>
                  <a:pt x="3967019" y="836737"/>
                  <a:pt x="3903854" y="903582"/>
                  <a:pt x="3832932" y="963597"/>
                </a:cubicBezTo>
                <a:cubicBezTo>
                  <a:pt x="3804017" y="987916"/>
                  <a:pt x="3773855" y="1011096"/>
                  <a:pt x="3742937" y="1032823"/>
                </a:cubicBezTo>
                <a:cubicBezTo>
                  <a:pt x="3743159" y="1034292"/>
                  <a:pt x="3743424" y="1036057"/>
                  <a:pt x="3743644" y="1037528"/>
                </a:cubicBezTo>
                <a:cubicBezTo>
                  <a:pt x="3744223" y="1039576"/>
                  <a:pt x="3744667" y="1040744"/>
                  <a:pt x="3745199" y="1042499"/>
                </a:cubicBezTo>
                <a:cubicBezTo>
                  <a:pt x="3788365" y="1009130"/>
                  <a:pt x="3830861" y="974896"/>
                  <a:pt x="3872023" y="938935"/>
                </a:cubicBezTo>
                <a:cubicBezTo>
                  <a:pt x="3983615" y="841498"/>
                  <a:pt x="4088569" y="737488"/>
                  <a:pt x="4195750" y="635767"/>
                </a:cubicBezTo>
                <a:cubicBezTo>
                  <a:pt x="4231774" y="601456"/>
                  <a:pt x="4257859" y="558318"/>
                  <a:pt x="4289249" y="520026"/>
                </a:cubicBezTo>
                <a:cubicBezTo>
                  <a:pt x="4310175" y="494498"/>
                  <a:pt x="4329854" y="467830"/>
                  <a:pt x="4355459" y="446578"/>
                </a:cubicBezTo>
                <a:cubicBezTo>
                  <a:pt x="4366007" y="437947"/>
                  <a:pt x="4377219" y="430181"/>
                  <a:pt x="4393331" y="431708"/>
                </a:cubicBezTo>
                <a:cubicBezTo>
                  <a:pt x="4399623" y="432382"/>
                  <a:pt x="4406851" y="433912"/>
                  <a:pt x="4410143" y="441485"/>
                </a:cubicBezTo>
                <a:cubicBezTo>
                  <a:pt x="4413167" y="449066"/>
                  <a:pt x="4408073" y="452785"/>
                  <a:pt x="4403471" y="456190"/>
                </a:cubicBezTo>
                <a:cubicBezTo>
                  <a:pt x="4402263" y="457118"/>
                  <a:pt x="4401102" y="458339"/>
                  <a:pt x="4399763" y="458385"/>
                </a:cubicBezTo>
                <a:cubicBezTo>
                  <a:pt x="4374585" y="461004"/>
                  <a:pt x="4372053" y="483550"/>
                  <a:pt x="4362431" y="500127"/>
                </a:cubicBezTo>
                <a:cubicBezTo>
                  <a:pt x="4359433" y="505253"/>
                  <a:pt x="4359919" y="510260"/>
                  <a:pt x="4364819" y="516005"/>
                </a:cubicBezTo>
                <a:cubicBezTo>
                  <a:pt x="4373640" y="526345"/>
                  <a:pt x="4369259" y="531222"/>
                  <a:pt x="4360060" y="534487"/>
                </a:cubicBezTo>
                <a:cubicBezTo>
                  <a:pt x="4350861" y="537752"/>
                  <a:pt x="4340549" y="538985"/>
                  <a:pt x="4331121" y="546101"/>
                </a:cubicBezTo>
                <a:cubicBezTo>
                  <a:pt x="4348564" y="551127"/>
                  <a:pt x="4359197" y="544860"/>
                  <a:pt x="4368805" y="537148"/>
                </a:cubicBezTo>
                <a:cubicBezTo>
                  <a:pt x="4390475" y="520165"/>
                  <a:pt x="4402429" y="495825"/>
                  <a:pt x="4413491" y="470925"/>
                </a:cubicBezTo>
                <a:cubicBezTo>
                  <a:pt x="4415729" y="466120"/>
                  <a:pt x="4417345" y="460748"/>
                  <a:pt x="4420787" y="456790"/>
                </a:cubicBezTo>
                <a:cubicBezTo>
                  <a:pt x="4427137" y="448892"/>
                  <a:pt x="4435039" y="447740"/>
                  <a:pt x="4445559" y="456842"/>
                </a:cubicBezTo>
                <a:cubicBezTo>
                  <a:pt x="4459466" y="468787"/>
                  <a:pt x="4463618" y="467759"/>
                  <a:pt x="4465249" y="451747"/>
                </a:cubicBezTo>
                <a:cubicBezTo>
                  <a:pt x="4467379" y="430103"/>
                  <a:pt x="4477177" y="414701"/>
                  <a:pt x="4496605" y="406068"/>
                </a:cubicBezTo>
                <a:cubicBezTo>
                  <a:pt x="4500624" y="404158"/>
                  <a:pt x="4504824" y="401653"/>
                  <a:pt x="4509951" y="405322"/>
                </a:cubicBezTo>
                <a:cubicBezTo>
                  <a:pt x="4515434" y="409571"/>
                  <a:pt x="4512883" y="414089"/>
                  <a:pt x="4511627" y="418269"/>
                </a:cubicBezTo>
                <a:cubicBezTo>
                  <a:pt x="4509922" y="424829"/>
                  <a:pt x="4507681" y="431406"/>
                  <a:pt x="4506287" y="438249"/>
                </a:cubicBezTo>
                <a:cubicBezTo>
                  <a:pt x="4503637" y="449273"/>
                  <a:pt x="4504557" y="460767"/>
                  <a:pt x="4514183" y="471081"/>
                </a:cubicBezTo>
                <a:cubicBezTo>
                  <a:pt x="4521225" y="478528"/>
                  <a:pt x="4521439" y="483544"/>
                  <a:pt x="4514468" y="489099"/>
                </a:cubicBezTo>
                <a:cubicBezTo>
                  <a:pt x="4492037" y="506402"/>
                  <a:pt x="4479461" y="528399"/>
                  <a:pt x="4493071" y="561631"/>
                </a:cubicBezTo>
                <a:cubicBezTo>
                  <a:pt x="4495117" y="566290"/>
                  <a:pt x="4494217" y="571049"/>
                  <a:pt x="4489084" y="570926"/>
                </a:cubicBezTo>
                <a:cubicBezTo>
                  <a:pt x="4477703" y="570423"/>
                  <a:pt x="4476979" y="578131"/>
                  <a:pt x="4474957" y="586178"/>
                </a:cubicBezTo>
                <a:cubicBezTo>
                  <a:pt x="4455071" y="663388"/>
                  <a:pt x="4419799" y="731363"/>
                  <a:pt x="4376945" y="795455"/>
                </a:cubicBezTo>
                <a:cubicBezTo>
                  <a:pt x="4334537" y="858942"/>
                  <a:pt x="4284731" y="916176"/>
                  <a:pt x="4230823" y="971186"/>
                </a:cubicBezTo>
                <a:cubicBezTo>
                  <a:pt x="4247966" y="968835"/>
                  <a:pt x="4268827" y="957199"/>
                  <a:pt x="4288617" y="943826"/>
                </a:cubicBezTo>
                <a:cubicBezTo>
                  <a:pt x="4340847" y="908082"/>
                  <a:pt x="4381088" y="860626"/>
                  <a:pt x="4422264" y="814026"/>
                </a:cubicBezTo>
                <a:cubicBezTo>
                  <a:pt x="4451011" y="781437"/>
                  <a:pt x="4478823" y="747994"/>
                  <a:pt x="4512251" y="719680"/>
                </a:cubicBezTo>
                <a:cubicBezTo>
                  <a:pt x="4516092" y="716596"/>
                  <a:pt x="4518465" y="712675"/>
                  <a:pt x="4520168" y="707889"/>
                </a:cubicBezTo>
                <a:cubicBezTo>
                  <a:pt x="4521691" y="703700"/>
                  <a:pt x="4524331" y="699769"/>
                  <a:pt x="4530220" y="701344"/>
                </a:cubicBezTo>
                <a:cubicBezTo>
                  <a:pt x="4536153" y="703212"/>
                  <a:pt x="4537485" y="708487"/>
                  <a:pt x="4538191" y="713191"/>
                </a:cubicBezTo>
                <a:cubicBezTo>
                  <a:pt x="4540040" y="730862"/>
                  <a:pt x="4537873" y="746892"/>
                  <a:pt x="4530086" y="761339"/>
                </a:cubicBezTo>
                <a:cubicBezTo>
                  <a:pt x="4515047" y="790216"/>
                  <a:pt x="4492651" y="813134"/>
                  <a:pt x="4470255" y="836052"/>
                </a:cubicBezTo>
                <a:cubicBezTo>
                  <a:pt x="4439189" y="867536"/>
                  <a:pt x="4411198" y="901576"/>
                  <a:pt x="4386996" y="939332"/>
                </a:cubicBezTo>
                <a:cubicBezTo>
                  <a:pt x="4405725" y="920675"/>
                  <a:pt x="4424409" y="901723"/>
                  <a:pt x="4443406" y="883057"/>
                </a:cubicBezTo>
                <a:cubicBezTo>
                  <a:pt x="4457710" y="868981"/>
                  <a:pt x="4472637" y="855476"/>
                  <a:pt x="4487253" y="841686"/>
                </a:cubicBezTo>
                <a:cubicBezTo>
                  <a:pt x="4490785" y="838315"/>
                  <a:pt x="4494538" y="834644"/>
                  <a:pt x="4500825" y="838864"/>
                </a:cubicBezTo>
                <a:cubicBezTo>
                  <a:pt x="4506489" y="842516"/>
                  <a:pt x="4506525" y="848130"/>
                  <a:pt x="4506249" y="853458"/>
                </a:cubicBezTo>
                <a:cubicBezTo>
                  <a:pt x="4505370" y="874470"/>
                  <a:pt x="4496639" y="891608"/>
                  <a:pt x="4484969" y="907073"/>
                </a:cubicBezTo>
                <a:cubicBezTo>
                  <a:pt x="4470793" y="925576"/>
                  <a:pt x="4455680" y="943225"/>
                  <a:pt x="4440032" y="960892"/>
                </a:cubicBezTo>
                <a:cubicBezTo>
                  <a:pt x="4458875" y="955530"/>
                  <a:pt x="4477718" y="950167"/>
                  <a:pt x="4496695" y="945687"/>
                </a:cubicBezTo>
                <a:cubicBezTo>
                  <a:pt x="4492983" y="980092"/>
                  <a:pt x="4473377" y="987549"/>
                  <a:pt x="4455695" y="993464"/>
                </a:cubicBezTo>
                <a:cubicBezTo>
                  <a:pt x="4431805" y="1001065"/>
                  <a:pt x="4409251" y="1010394"/>
                  <a:pt x="4387141" y="1020891"/>
                </a:cubicBezTo>
                <a:cubicBezTo>
                  <a:pt x="4378691" y="1030927"/>
                  <a:pt x="4370197" y="1040671"/>
                  <a:pt x="4362058" y="1050992"/>
                </a:cubicBezTo>
                <a:cubicBezTo>
                  <a:pt x="4353695" y="1061617"/>
                  <a:pt x="4345870" y="1072223"/>
                  <a:pt x="4338131" y="1083418"/>
                </a:cubicBezTo>
                <a:cubicBezTo>
                  <a:pt x="4332629" y="1091582"/>
                  <a:pt x="4325612" y="1098614"/>
                  <a:pt x="4335411" y="1111879"/>
                </a:cubicBezTo>
                <a:cubicBezTo>
                  <a:pt x="4339820" y="1117936"/>
                  <a:pt x="4322095" y="1152223"/>
                  <a:pt x="4315173" y="1154524"/>
                </a:cubicBezTo>
                <a:cubicBezTo>
                  <a:pt x="4314147" y="1154854"/>
                  <a:pt x="4313119" y="1155186"/>
                  <a:pt x="4312317" y="1155212"/>
                </a:cubicBezTo>
                <a:cubicBezTo>
                  <a:pt x="4296605" y="1154558"/>
                  <a:pt x="4294627" y="1164673"/>
                  <a:pt x="4296259" y="1177325"/>
                </a:cubicBezTo>
                <a:cubicBezTo>
                  <a:pt x="4297848" y="1189684"/>
                  <a:pt x="4302825" y="1204883"/>
                  <a:pt x="4280739" y="1199421"/>
                </a:cubicBezTo>
                <a:cubicBezTo>
                  <a:pt x="4278241" y="1198914"/>
                  <a:pt x="4277969" y="1200696"/>
                  <a:pt x="4277209" y="1202790"/>
                </a:cubicBezTo>
                <a:cubicBezTo>
                  <a:pt x="4262087" y="1256198"/>
                  <a:pt x="4229353" y="1298081"/>
                  <a:pt x="4197155" y="1339947"/>
                </a:cubicBezTo>
                <a:cubicBezTo>
                  <a:pt x="4195323" y="1342078"/>
                  <a:pt x="4193489" y="1344207"/>
                  <a:pt x="4191657" y="1346338"/>
                </a:cubicBezTo>
                <a:cubicBezTo>
                  <a:pt x="4230281" y="1334694"/>
                  <a:pt x="4360859" y="1317001"/>
                  <a:pt x="4400355" y="1320105"/>
                </a:cubicBezTo>
                <a:cubicBezTo>
                  <a:pt x="4435476" y="1322763"/>
                  <a:pt x="4621075" y="1252093"/>
                  <a:pt x="4655814" y="1212801"/>
                </a:cubicBezTo>
                <a:cubicBezTo>
                  <a:pt x="4665902" y="1242309"/>
                  <a:pt x="4655619" y="1254477"/>
                  <a:pt x="4648010" y="1268327"/>
                </a:cubicBezTo>
                <a:cubicBezTo>
                  <a:pt x="4637225" y="1287899"/>
                  <a:pt x="4637115" y="1301497"/>
                  <a:pt x="4665123" y="1315921"/>
                </a:cubicBezTo>
                <a:cubicBezTo>
                  <a:pt x="4745312" y="1356959"/>
                  <a:pt x="4744730" y="1358456"/>
                  <a:pt x="4684517" y="1419882"/>
                </a:cubicBezTo>
                <a:cubicBezTo>
                  <a:pt x="4681701" y="1422637"/>
                  <a:pt x="4684589" y="1431109"/>
                  <a:pt x="4684670" y="1437018"/>
                </a:cubicBezTo>
                <a:cubicBezTo>
                  <a:pt x="4703939" y="1445234"/>
                  <a:pt x="4721650" y="1421587"/>
                  <a:pt x="4746785" y="1445566"/>
                </a:cubicBezTo>
                <a:cubicBezTo>
                  <a:pt x="4670699" y="1557173"/>
                  <a:pt x="4545611" y="1665113"/>
                  <a:pt x="4430376" y="1750851"/>
                </a:cubicBezTo>
                <a:cubicBezTo>
                  <a:pt x="4537505" y="1774137"/>
                  <a:pt x="4585227" y="1677964"/>
                  <a:pt x="4662829" y="1687468"/>
                </a:cubicBezTo>
                <a:cubicBezTo>
                  <a:pt x="4705010" y="1715600"/>
                  <a:pt x="4599689" y="1767020"/>
                  <a:pt x="4709159" y="1777225"/>
                </a:cubicBezTo>
                <a:cubicBezTo>
                  <a:pt x="4666449" y="1804669"/>
                  <a:pt x="4635702" y="1831118"/>
                  <a:pt x="4608027" y="1861896"/>
                </a:cubicBezTo>
                <a:cubicBezTo>
                  <a:pt x="4558983" y="1917038"/>
                  <a:pt x="4553039" y="1952700"/>
                  <a:pt x="4590023" y="2023267"/>
                </a:cubicBezTo>
                <a:cubicBezTo>
                  <a:pt x="4614502" y="2069727"/>
                  <a:pt x="4646173" y="2112103"/>
                  <a:pt x="4632387" y="2169011"/>
                </a:cubicBezTo>
                <a:cubicBezTo>
                  <a:pt x="4622911" y="2208043"/>
                  <a:pt x="4632603" y="2233132"/>
                  <a:pt x="4687843" y="2213837"/>
                </a:cubicBezTo>
                <a:cubicBezTo>
                  <a:pt x="4747459" y="2193213"/>
                  <a:pt x="4776241" y="2227114"/>
                  <a:pt x="4770561" y="2294980"/>
                </a:cubicBezTo>
                <a:cubicBezTo>
                  <a:pt x="4766881" y="2338546"/>
                  <a:pt x="4779626" y="2351711"/>
                  <a:pt x="4821725" y="2345270"/>
                </a:cubicBezTo>
                <a:cubicBezTo>
                  <a:pt x="4868287" y="2338088"/>
                  <a:pt x="4909037" y="2308345"/>
                  <a:pt x="4969720" y="2319898"/>
                </a:cubicBezTo>
                <a:cubicBezTo>
                  <a:pt x="4934699" y="2400276"/>
                  <a:pt x="4831177" y="2381301"/>
                  <a:pt x="4787813" y="2458118"/>
                </a:cubicBezTo>
                <a:cubicBezTo>
                  <a:pt x="4852937" y="2456221"/>
                  <a:pt x="4902705" y="2454251"/>
                  <a:pt x="4948436" y="2436163"/>
                </a:cubicBezTo>
                <a:cubicBezTo>
                  <a:pt x="4967506" y="2428724"/>
                  <a:pt x="4988449" y="2421222"/>
                  <a:pt x="5003101" y="2443483"/>
                </a:cubicBezTo>
                <a:cubicBezTo>
                  <a:pt x="5020601" y="2470378"/>
                  <a:pt x="4994831" y="2481589"/>
                  <a:pt x="4979245" y="2487138"/>
                </a:cubicBezTo>
                <a:cubicBezTo>
                  <a:pt x="4935260" y="2502508"/>
                  <a:pt x="4904815" y="2536335"/>
                  <a:pt x="4870362" y="2563205"/>
                </a:cubicBezTo>
                <a:cubicBezTo>
                  <a:pt x="4794979" y="2622187"/>
                  <a:pt x="4709879" y="2672039"/>
                  <a:pt x="4652786" y="2766755"/>
                </a:cubicBezTo>
                <a:cubicBezTo>
                  <a:pt x="4738433" y="2740232"/>
                  <a:pt x="4796853" y="2683002"/>
                  <a:pt x="4878193" y="2669034"/>
                </a:cubicBezTo>
                <a:cubicBezTo>
                  <a:pt x="4818837" y="2755847"/>
                  <a:pt x="4734707" y="2813941"/>
                  <a:pt x="4656369" y="2878341"/>
                </a:cubicBezTo>
                <a:cubicBezTo>
                  <a:pt x="4634071" y="2896528"/>
                  <a:pt x="4610397" y="2909146"/>
                  <a:pt x="4610429" y="2946972"/>
                </a:cubicBezTo>
                <a:cubicBezTo>
                  <a:pt x="4610409" y="3020261"/>
                  <a:pt x="4587109" y="3081923"/>
                  <a:pt x="4522027" y="3116326"/>
                </a:cubicBezTo>
                <a:cubicBezTo>
                  <a:pt x="4521535" y="3116637"/>
                  <a:pt x="4526921" y="3127390"/>
                  <a:pt x="4530480" y="3134954"/>
                </a:cubicBezTo>
                <a:cubicBezTo>
                  <a:pt x="4573415" y="3135874"/>
                  <a:pt x="4600394" y="3091524"/>
                  <a:pt x="4657149" y="3103798"/>
                </a:cubicBezTo>
                <a:cubicBezTo>
                  <a:pt x="4613989" y="3164059"/>
                  <a:pt x="4578247" y="3218161"/>
                  <a:pt x="4508529" y="3248583"/>
                </a:cubicBezTo>
                <a:cubicBezTo>
                  <a:pt x="4452703" y="3272922"/>
                  <a:pt x="4381491" y="3288026"/>
                  <a:pt x="4349468" y="3361506"/>
                </a:cubicBezTo>
                <a:cubicBezTo>
                  <a:pt x="4401401" y="3373942"/>
                  <a:pt x="4435975" y="3355048"/>
                  <a:pt x="4471303" y="3341152"/>
                </a:cubicBezTo>
                <a:cubicBezTo>
                  <a:pt x="4525696" y="3319816"/>
                  <a:pt x="4578621" y="3295871"/>
                  <a:pt x="4632973" y="3274241"/>
                </a:cubicBezTo>
                <a:cubicBezTo>
                  <a:pt x="4653560" y="3266161"/>
                  <a:pt x="4676556" y="3259771"/>
                  <a:pt x="4695873" y="3295175"/>
                </a:cubicBezTo>
                <a:cubicBezTo>
                  <a:pt x="4624445" y="3305262"/>
                  <a:pt x="4588041" y="3354953"/>
                  <a:pt x="4549319" y="3401768"/>
                </a:cubicBezTo>
                <a:cubicBezTo>
                  <a:pt x="4527454" y="3428214"/>
                  <a:pt x="4511691" y="3463025"/>
                  <a:pt x="4463683" y="3451638"/>
                </a:cubicBezTo>
                <a:cubicBezTo>
                  <a:pt x="4438297" y="3445695"/>
                  <a:pt x="4425636" y="3465331"/>
                  <a:pt x="4431849" y="3488764"/>
                </a:cubicBezTo>
                <a:cubicBezTo>
                  <a:pt x="4453418" y="3571374"/>
                  <a:pt x="4401285" y="3602385"/>
                  <a:pt x="4345021" y="3620237"/>
                </a:cubicBezTo>
                <a:cubicBezTo>
                  <a:pt x="4238701" y="3654255"/>
                  <a:pt x="4156956" y="3728228"/>
                  <a:pt x="4054862" y="3770672"/>
                </a:cubicBezTo>
                <a:cubicBezTo>
                  <a:pt x="3955539" y="3811843"/>
                  <a:pt x="3193890" y="4013019"/>
                  <a:pt x="2996978" y="4037083"/>
                </a:cubicBezTo>
                <a:cubicBezTo>
                  <a:pt x="1791984" y="4184327"/>
                  <a:pt x="787965" y="3376479"/>
                  <a:pt x="782224" y="3365147"/>
                </a:cubicBezTo>
                <a:cubicBezTo>
                  <a:pt x="755658" y="3311959"/>
                  <a:pt x="706372" y="3290272"/>
                  <a:pt x="660529" y="3262855"/>
                </a:cubicBezTo>
                <a:cubicBezTo>
                  <a:pt x="620573" y="3238785"/>
                  <a:pt x="577987" y="3213325"/>
                  <a:pt x="556492" y="3170606"/>
                </a:cubicBezTo>
                <a:cubicBezTo>
                  <a:pt x="528057" y="3113938"/>
                  <a:pt x="591369" y="3159090"/>
                  <a:pt x="598499" y="3136686"/>
                </a:cubicBezTo>
                <a:cubicBezTo>
                  <a:pt x="572610" y="3107710"/>
                  <a:pt x="535291" y="3081483"/>
                  <a:pt x="521371" y="3047966"/>
                </a:cubicBezTo>
                <a:cubicBezTo>
                  <a:pt x="471383" y="2926712"/>
                  <a:pt x="389969" y="2839909"/>
                  <a:pt x="277815" y="2774238"/>
                </a:cubicBezTo>
                <a:cubicBezTo>
                  <a:pt x="245618" y="2755225"/>
                  <a:pt x="220944" y="2720002"/>
                  <a:pt x="180156" y="2715464"/>
                </a:cubicBezTo>
                <a:cubicBezTo>
                  <a:pt x="89609" y="2705805"/>
                  <a:pt x="102881" y="2606063"/>
                  <a:pt x="49429" y="2563830"/>
                </a:cubicBezTo>
                <a:cubicBezTo>
                  <a:pt x="44392" y="2559863"/>
                  <a:pt x="32054" y="2505976"/>
                  <a:pt x="20966" y="2451676"/>
                </a:cubicBezTo>
                <a:lnTo>
                  <a:pt x="16544" y="2429412"/>
                </a:lnTo>
                <a:lnTo>
                  <a:pt x="23719" y="2425923"/>
                </a:lnTo>
                <a:lnTo>
                  <a:pt x="26923" y="2438298"/>
                </a:lnTo>
                <a:cubicBezTo>
                  <a:pt x="34435" y="2466226"/>
                  <a:pt x="41264" y="2487565"/>
                  <a:pt x="43882" y="2482157"/>
                </a:cubicBezTo>
                <a:cubicBezTo>
                  <a:pt x="50822" y="2467442"/>
                  <a:pt x="62849" y="2454330"/>
                  <a:pt x="53325" y="2435738"/>
                </a:cubicBezTo>
                <a:cubicBezTo>
                  <a:pt x="50421" y="2429851"/>
                  <a:pt x="48463" y="2413128"/>
                  <a:pt x="40326" y="2414482"/>
                </a:cubicBezTo>
                <a:cubicBezTo>
                  <a:pt x="37614" y="2414934"/>
                  <a:pt x="34216" y="2417394"/>
                  <a:pt x="29866" y="2422933"/>
                </a:cubicBezTo>
                <a:lnTo>
                  <a:pt x="23719" y="2425923"/>
                </a:lnTo>
                <a:lnTo>
                  <a:pt x="19315" y="2408918"/>
                </a:lnTo>
                <a:cubicBezTo>
                  <a:pt x="14265" y="2388863"/>
                  <a:pt x="9434" y="2368867"/>
                  <a:pt x="5867" y="2354899"/>
                </a:cubicBezTo>
                <a:lnTo>
                  <a:pt x="5078" y="2352002"/>
                </a:lnTo>
                <a:lnTo>
                  <a:pt x="6716" y="2327557"/>
                </a:lnTo>
                <a:cubicBezTo>
                  <a:pt x="14866" y="2260458"/>
                  <a:pt x="38591" y="2184597"/>
                  <a:pt x="77004" y="2179609"/>
                </a:cubicBezTo>
                <a:cubicBezTo>
                  <a:pt x="36374" y="2099118"/>
                  <a:pt x="36374" y="2099118"/>
                  <a:pt x="127358" y="2084827"/>
                </a:cubicBezTo>
                <a:cubicBezTo>
                  <a:pt x="83961" y="2034276"/>
                  <a:pt x="81972" y="2021043"/>
                  <a:pt x="122438" y="2001951"/>
                </a:cubicBezTo>
                <a:cubicBezTo>
                  <a:pt x="161385" y="1983499"/>
                  <a:pt x="206609" y="1976361"/>
                  <a:pt x="240972" y="1948903"/>
                </a:cubicBezTo>
                <a:cubicBezTo>
                  <a:pt x="195677" y="1883937"/>
                  <a:pt x="174278" y="1807820"/>
                  <a:pt x="96303" y="1777938"/>
                </a:cubicBezTo>
                <a:cubicBezTo>
                  <a:pt x="84037" y="1773326"/>
                  <a:pt x="73265" y="1753594"/>
                  <a:pt x="79084" y="1742168"/>
                </a:cubicBezTo>
                <a:cubicBezTo>
                  <a:pt x="99365" y="1699817"/>
                  <a:pt x="49404" y="1621707"/>
                  <a:pt x="130608" y="1610406"/>
                </a:cubicBezTo>
                <a:cubicBezTo>
                  <a:pt x="140608" y="1608886"/>
                  <a:pt x="148744" y="1600338"/>
                  <a:pt x="138986" y="1589141"/>
                </a:cubicBezTo>
                <a:cubicBezTo>
                  <a:pt x="105523" y="1550963"/>
                  <a:pt x="139397" y="1552481"/>
                  <a:pt x="159000" y="1546799"/>
                </a:cubicBezTo>
                <a:cubicBezTo>
                  <a:pt x="182755" y="1540090"/>
                  <a:pt x="213171" y="1556205"/>
                  <a:pt x="232752" y="1534268"/>
                </a:cubicBezTo>
                <a:cubicBezTo>
                  <a:pt x="224037" y="1512102"/>
                  <a:pt x="204263" y="1513062"/>
                  <a:pt x="189276" y="1506475"/>
                </a:cubicBezTo>
                <a:cubicBezTo>
                  <a:pt x="145431" y="1486968"/>
                  <a:pt x="108510" y="1463388"/>
                  <a:pt x="98593" y="1409937"/>
                </a:cubicBezTo>
                <a:cubicBezTo>
                  <a:pt x="90489" y="1366767"/>
                  <a:pt x="80458" y="1328688"/>
                  <a:pt x="134710" y="1313562"/>
                </a:cubicBezTo>
                <a:cubicBezTo>
                  <a:pt x="143238" y="1311207"/>
                  <a:pt x="146951" y="1305467"/>
                  <a:pt x="147453" y="1298063"/>
                </a:cubicBezTo>
                <a:cubicBezTo>
                  <a:pt x="139966" y="1291223"/>
                  <a:pt x="132701" y="1284079"/>
                  <a:pt x="124407" y="1279038"/>
                </a:cubicBezTo>
                <a:cubicBezTo>
                  <a:pt x="96625" y="1262537"/>
                  <a:pt x="84209" y="1237245"/>
                  <a:pt x="72690" y="1210740"/>
                </a:cubicBezTo>
                <a:cubicBezTo>
                  <a:pt x="65306" y="1193849"/>
                  <a:pt x="57162" y="1177278"/>
                  <a:pt x="43971" y="1162946"/>
                </a:cubicBezTo>
                <a:cubicBezTo>
                  <a:pt x="35906" y="1154056"/>
                  <a:pt x="26588" y="1147574"/>
                  <a:pt x="15568" y="1144102"/>
                </a:cubicBezTo>
                <a:cubicBezTo>
                  <a:pt x="5934" y="1140880"/>
                  <a:pt x="2548" y="1136266"/>
                  <a:pt x="7427" y="1127532"/>
                </a:cubicBezTo>
                <a:cubicBezTo>
                  <a:pt x="21165" y="1102541"/>
                  <a:pt x="24106" y="1075549"/>
                  <a:pt x="7907" y="1044770"/>
                </a:cubicBezTo>
                <a:cubicBezTo>
                  <a:pt x="3010" y="1035477"/>
                  <a:pt x="4184" y="1027163"/>
                  <a:pt x="11955" y="1023356"/>
                </a:cubicBezTo>
                <a:cubicBezTo>
                  <a:pt x="44249" y="1007197"/>
                  <a:pt x="47603" y="972212"/>
                  <a:pt x="57914" y="942313"/>
                </a:cubicBezTo>
                <a:cubicBezTo>
                  <a:pt x="72527" y="899857"/>
                  <a:pt x="85134" y="856582"/>
                  <a:pt x="92789" y="810814"/>
                </a:cubicBezTo>
                <a:cubicBezTo>
                  <a:pt x="97293" y="783475"/>
                  <a:pt x="101573" y="756438"/>
                  <a:pt x="91174" y="726645"/>
                </a:cubicBezTo>
                <a:cubicBezTo>
                  <a:pt x="88730" y="719340"/>
                  <a:pt x="90212" y="713084"/>
                  <a:pt x="92854" y="707379"/>
                </a:cubicBezTo>
                <a:cubicBezTo>
                  <a:pt x="103916" y="682479"/>
                  <a:pt x="98151" y="656668"/>
                  <a:pt x="82882" y="630289"/>
                </a:cubicBezTo>
                <a:cubicBezTo>
                  <a:pt x="73488" y="614351"/>
                  <a:pt x="73983" y="612266"/>
                  <a:pt x="91746" y="612259"/>
                </a:cubicBezTo>
                <a:cubicBezTo>
                  <a:pt x="127765" y="611933"/>
                  <a:pt x="163605" y="612205"/>
                  <a:pt x="198205" y="606016"/>
                </a:cubicBezTo>
                <a:cubicBezTo>
                  <a:pt x="237001" y="599095"/>
                  <a:pt x="247911" y="585725"/>
                  <a:pt x="212304" y="549392"/>
                </a:cubicBezTo>
                <a:cubicBezTo>
                  <a:pt x="204683" y="541670"/>
                  <a:pt x="197734" y="533038"/>
                  <a:pt x="193284" y="523140"/>
                </a:cubicBezTo>
                <a:cubicBezTo>
                  <a:pt x="189948" y="515273"/>
                  <a:pt x="190984" y="509624"/>
                  <a:pt x="196837" y="505585"/>
                </a:cubicBezTo>
                <a:cubicBezTo>
                  <a:pt x="203629" y="500628"/>
                  <a:pt x="208617" y="506961"/>
                  <a:pt x="213610" y="511521"/>
                </a:cubicBezTo>
                <a:cubicBezTo>
                  <a:pt x="240711" y="536024"/>
                  <a:pt x="272509" y="552390"/>
                  <a:pt x="303234" y="570564"/>
                </a:cubicBezTo>
                <a:cubicBezTo>
                  <a:pt x="347292" y="596861"/>
                  <a:pt x="393006" y="619849"/>
                  <a:pt x="433664" y="652171"/>
                </a:cubicBezTo>
                <a:cubicBezTo>
                  <a:pt x="444051" y="660392"/>
                  <a:pt x="457807" y="653427"/>
                  <a:pt x="456714" y="638983"/>
                </a:cubicBezTo>
                <a:cubicBezTo>
                  <a:pt x="455619" y="624540"/>
                  <a:pt x="462851" y="624296"/>
                  <a:pt x="474092" y="627464"/>
                </a:cubicBezTo>
                <a:cubicBezTo>
                  <a:pt x="487568" y="631147"/>
                  <a:pt x="501041" y="634831"/>
                  <a:pt x="514335" y="639111"/>
                </a:cubicBezTo>
                <a:cubicBezTo>
                  <a:pt x="528208" y="643668"/>
                  <a:pt x="535691" y="654056"/>
                  <a:pt x="539019" y="667243"/>
                </a:cubicBezTo>
                <a:cubicBezTo>
                  <a:pt x="539662" y="669733"/>
                  <a:pt x="540151" y="672524"/>
                  <a:pt x="539890" y="674822"/>
                </a:cubicBezTo>
                <a:lnTo>
                  <a:pt x="537651" y="677692"/>
                </a:lnTo>
                <a:lnTo>
                  <a:pt x="534708" y="678908"/>
                </a:lnTo>
                <a:cubicBezTo>
                  <a:pt x="531653" y="680234"/>
                  <a:pt x="531468" y="680573"/>
                  <a:pt x="536278" y="679451"/>
                </a:cubicBezTo>
                <a:lnTo>
                  <a:pt x="537651" y="677692"/>
                </a:lnTo>
                <a:lnTo>
                  <a:pt x="550365" y="672438"/>
                </a:lnTo>
                <a:cubicBezTo>
                  <a:pt x="563713" y="666781"/>
                  <a:pt x="580049" y="659064"/>
                  <a:pt x="582379" y="653075"/>
                </a:cubicBezTo>
                <a:cubicBezTo>
                  <a:pt x="582559" y="652478"/>
                  <a:pt x="747198" y="689492"/>
                  <a:pt x="799427" y="714627"/>
                </a:cubicBezTo>
                <a:cubicBezTo>
                  <a:pt x="831941" y="730377"/>
                  <a:pt x="1463665" y="975672"/>
                  <a:pt x="2273268" y="882224"/>
                </a:cubicBezTo>
                <a:cubicBezTo>
                  <a:pt x="2301839" y="878899"/>
                  <a:pt x="2328933" y="876509"/>
                  <a:pt x="2356609" y="874395"/>
                </a:cubicBezTo>
                <a:cubicBezTo>
                  <a:pt x="2601181" y="854046"/>
                  <a:pt x="2842131" y="840025"/>
                  <a:pt x="2942002" y="822183"/>
                </a:cubicBezTo>
                <a:cubicBezTo>
                  <a:pt x="3020085" y="808029"/>
                  <a:pt x="3413645" y="697260"/>
                  <a:pt x="3521027" y="611195"/>
                </a:cubicBezTo>
                <a:cubicBezTo>
                  <a:pt x="3630775" y="522981"/>
                  <a:pt x="3732236" y="426182"/>
                  <a:pt x="3833117" y="329105"/>
                </a:cubicBezTo>
                <a:cubicBezTo>
                  <a:pt x="3876875" y="287146"/>
                  <a:pt x="3924377" y="248606"/>
                  <a:pt x="3962431" y="200929"/>
                </a:cubicBezTo>
                <a:cubicBezTo>
                  <a:pt x="4000440" y="152958"/>
                  <a:pt x="4036041" y="103293"/>
                  <a:pt x="4078331" y="58724"/>
                </a:cubicBezTo>
                <a:cubicBezTo>
                  <a:pt x="4090401" y="45906"/>
                  <a:pt x="4102338" y="32206"/>
                  <a:pt x="4122383" y="29462"/>
                </a:cubicBezTo>
                <a:cubicBezTo>
                  <a:pt x="4126847" y="28721"/>
                  <a:pt x="4131712" y="28852"/>
                  <a:pt x="4136353" y="29287"/>
                </a:cubicBezTo>
                <a:cubicBezTo>
                  <a:pt x="4141530" y="29704"/>
                  <a:pt x="4145989" y="32509"/>
                  <a:pt x="4148616" y="37444"/>
                </a:cubicBezTo>
                <a:cubicBezTo>
                  <a:pt x="4151330" y="42969"/>
                  <a:pt x="4148601" y="46312"/>
                  <a:pt x="4145295" y="49377"/>
                </a:cubicBezTo>
                <a:cubicBezTo>
                  <a:pt x="4142926" y="51526"/>
                  <a:pt x="4140734" y="54850"/>
                  <a:pt x="4137340" y="55556"/>
                </a:cubicBezTo>
                <a:cubicBezTo>
                  <a:pt x="4115642" y="59832"/>
                  <a:pt x="4110037" y="78048"/>
                  <a:pt x="4101978" y="94277"/>
                </a:cubicBezTo>
                <a:cubicBezTo>
                  <a:pt x="4098443" y="101194"/>
                  <a:pt x="4094417" y="106648"/>
                  <a:pt x="4104177" y="116071"/>
                </a:cubicBezTo>
                <a:cubicBezTo>
                  <a:pt x="4112689" y="124356"/>
                  <a:pt x="4105854" y="129018"/>
                  <a:pt x="4098709" y="131623"/>
                </a:cubicBezTo>
                <a:cubicBezTo>
                  <a:pt x="4088751" y="135210"/>
                  <a:pt x="4076343" y="135036"/>
                  <a:pt x="4066151" y="146018"/>
                </a:cubicBezTo>
                <a:cubicBezTo>
                  <a:pt x="4110472" y="145412"/>
                  <a:pt x="4125020" y="116848"/>
                  <a:pt x="4141216" y="90297"/>
                </a:cubicBezTo>
                <a:cubicBezTo>
                  <a:pt x="4147301" y="80635"/>
                  <a:pt x="4150711" y="69291"/>
                  <a:pt x="4155547" y="58490"/>
                </a:cubicBezTo>
                <a:cubicBezTo>
                  <a:pt x="4161637" y="45282"/>
                  <a:pt x="4170921" y="44377"/>
                  <a:pt x="4184430" y="55449"/>
                </a:cubicBezTo>
                <a:cubicBezTo>
                  <a:pt x="4196420" y="65388"/>
                  <a:pt x="4201375" y="64335"/>
                  <a:pt x="4202736" y="50103"/>
                </a:cubicBezTo>
                <a:cubicBezTo>
                  <a:pt x="4204777" y="27871"/>
                  <a:pt x="4214755" y="11872"/>
                  <a:pt x="4234451" y="3230"/>
                </a:cubicBezTo>
                <a:cubicBezTo>
                  <a:pt x="4236596" y="2272"/>
                  <a:pt x="4238929" y="789"/>
                  <a:pt x="4241368" y="2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Second Life Marketplace - TC Steampunk Aether Sky Platform Set">
            <a:extLst>
              <a:ext uri="{FF2B5EF4-FFF2-40B4-BE49-F238E27FC236}">
                <a16:creationId xmlns:a16="http://schemas.microsoft.com/office/drawing/2014/main" id="{431CED79-D8D8-4C77-B158-A2F664D48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9048"/>
          <a:stretch/>
        </p:blipFill>
        <p:spPr bwMode="auto">
          <a:xfrm>
            <a:off x="7751004" y="3501354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3726211" h="3016556">
                <a:moveTo>
                  <a:pt x="944965" y="2425097"/>
                </a:moveTo>
                <a:cubicBezTo>
                  <a:pt x="895843" y="2457968"/>
                  <a:pt x="850233" y="2494238"/>
                  <a:pt x="817125" y="2543059"/>
                </a:cubicBezTo>
                <a:cubicBezTo>
                  <a:pt x="860611" y="2504661"/>
                  <a:pt x="904064" y="2466046"/>
                  <a:pt x="947552" y="2427649"/>
                </a:cubicBezTo>
                <a:cubicBezTo>
                  <a:pt x="946622" y="2426800"/>
                  <a:pt x="945893" y="2425945"/>
                  <a:pt x="944965" y="2425097"/>
                </a:cubicBezTo>
                <a:close/>
                <a:moveTo>
                  <a:pt x="646109" y="2221911"/>
                </a:moveTo>
                <a:cubicBezTo>
                  <a:pt x="641758" y="2223597"/>
                  <a:pt x="637008" y="2225296"/>
                  <a:pt x="632457" y="2226988"/>
                </a:cubicBezTo>
                <a:cubicBezTo>
                  <a:pt x="629029" y="2230840"/>
                  <a:pt x="625372" y="2234481"/>
                  <a:pt x="621981" y="2238552"/>
                </a:cubicBezTo>
                <a:cubicBezTo>
                  <a:pt x="622709" y="2239408"/>
                  <a:pt x="623637" y="2240254"/>
                  <a:pt x="624367" y="2241110"/>
                </a:cubicBezTo>
                <a:cubicBezTo>
                  <a:pt x="631615" y="2234711"/>
                  <a:pt x="638862" y="2228310"/>
                  <a:pt x="646109" y="2221911"/>
                </a:cubicBezTo>
                <a:close/>
                <a:moveTo>
                  <a:pt x="3723043" y="1257813"/>
                </a:moveTo>
                <a:lnTo>
                  <a:pt x="3724923" y="1268597"/>
                </a:lnTo>
                <a:cubicBezTo>
                  <a:pt x="3725742" y="1273630"/>
                  <a:pt x="3726204" y="1276957"/>
                  <a:pt x="3726211" y="1278001"/>
                </a:cubicBezTo>
                <a:cubicBezTo>
                  <a:pt x="3726213" y="1279513"/>
                  <a:pt x="3725785" y="1278792"/>
                  <a:pt x="3725025" y="1276394"/>
                </a:cubicBezTo>
                <a:lnTo>
                  <a:pt x="3722434" y="1266883"/>
                </a:lnTo>
                <a:close/>
                <a:moveTo>
                  <a:pt x="3715032" y="1208749"/>
                </a:moveTo>
                <a:cubicBezTo>
                  <a:pt x="3720874" y="1212156"/>
                  <a:pt x="3723696" y="1228301"/>
                  <a:pt x="3723581" y="1249778"/>
                </a:cubicBezTo>
                <a:lnTo>
                  <a:pt x="3723043" y="1257813"/>
                </a:lnTo>
                <a:lnTo>
                  <a:pt x="3721496" y="1248949"/>
                </a:lnTo>
                <a:cubicBezTo>
                  <a:pt x="3720065" y="1241076"/>
                  <a:pt x="3718376" y="1232072"/>
                  <a:pt x="3716529" y="1222510"/>
                </a:cubicBezTo>
                <a:lnTo>
                  <a:pt x="3713905" y="1209297"/>
                </a:lnTo>
                <a:close/>
                <a:moveTo>
                  <a:pt x="1662913" y="807"/>
                </a:moveTo>
                <a:cubicBezTo>
                  <a:pt x="2483601" y="-23393"/>
                  <a:pt x="3140305" y="505292"/>
                  <a:pt x="3144309" y="513195"/>
                </a:cubicBezTo>
                <a:cubicBezTo>
                  <a:pt x="3164071" y="552762"/>
                  <a:pt x="3200736" y="568896"/>
                  <a:pt x="3234839" y="589291"/>
                </a:cubicBezTo>
                <a:cubicBezTo>
                  <a:pt x="3264562" y="607197"/>
                  <a:pt x="3296242" y="626137"/>
                  <a:pt x="3312233" y="657916"/>
                </a:cubicBezTo>
                <a:cubicBezTo>
                  <a:pt x="3333386" y="700072"/>
                  <a:pt x="3286287" y="666483"/>
                  <a:pt x="3280983" y="683149"/>
                </a:cubicBezTo>
                <a:cubicBezTo>
                  <a:pt x="3300242" y="704705"/>
                  <a:pt x="3328004" y="724215"/>
                  <a:pt x="3338360" y="749149"/>
                </a:cubicBezTo>
                <a:cubicBezTo>
                  <a:pt x="3375546" y="839351"/>
                  <a:pt x="3436111" y="903924"/>
                  <a:pt x="3519543" y="952778"/>
                </a:cubicBezTo>
                <a:cubicBezTo>
                  <a:pt x="3543495" y="966922"/>
                  <a:pt x="3561850" y="993124"/>
                  <a:pt x="3592192" y="996500"/>
                </a:cubicBezTo>
                <a:cubicBezTo>
                  <a:pt x="3659551" y="1003686"/>
                  <a:pt x="3649678" y="1077885"/>
                  <a:pt x="3689441" y="1109302"/>
                </a:cubicBezTo>
                <a:cubicBezTo>
                  <a:pt x="3693188" y="1112253"/>
                  <a:pt x="3702367" y="1152340"/>
                  <a:pt x="3710615" y="1192734"/>
                </a:cubicBezTo>
                <a:lnTo>
                  <a:pt x="3713905" y="1209297"/>
                </a:lnTo>
                <a:lnTo>
                  <a:pt x="3708567" y="1211892"/>
                </a:lnTo>
                <a:lnTo>
                  <a:pt x="3706184" y="1202686"/>
                </a:lnTo>
                <a:cubicBezTo>
                  <a:pt x="3700596" y="1181910"/>
                  <a:pt x="3695515" y="1166036"/>
                  <a:pt x="3693568" y="1170059"/>
                </a:cubicBezTo>
                <a:cubicBezTo>
                  <a:pt x="3688405" y="1181006"/>
                  <a:pt x="3679458" y="1190760"/>
                  <a:pt x="3686543" y="1204591"/>
                </a:cubicBezTo>
                <a:cubicBezTo>
                  <a:pt x="3688703" y="1208970"/>
                  <a:pt x="3690160" y="1221411"/>
                  <a:pt x="3696213" y="1220403"/>
                </a:cubicBezTo>
                <a:cubicBezTo>
                  <a:pt x="3698231" y="1220067"/>
                  <a:pt x="3700758" y="1218237"/>
                  <a:pt x="3703994" y="1214117"/>
                </a:cubicBezTo>
                <a:lnTo>
                  <a:pt x="3708567" y="1211892"/>
                </a:lnTo>
                <a:lnTo>
                  <a:pt x="3711843" y="1224542"/>
                </a:lnTo>
                <a:cubicBezTo>
                  <a:pt x="3715600" y="1239461"/>
                  <a:pt x="3719194" y="1254337"/>
                  <a:pt x="3721847" y="1264728"/>
                </a:cubicBezTo>
                <a:lnTo>
                  <a:pt x="3722434" y="1266883"/>
                </a:lnTo>
                <a:lnTo>
                  <a:pt x="3721216" y="1285068"/>
                </a:lnTo>
                <a:cubicBezTo>
                  <a:pt x="3715153" y="1334983"/>
                  <a:pt x="3697504" y="1391417"/>
                  <a:pt x="3668928" y="1395127"/>
                </a:cubicBezTo>
                <a:cubicBezTo>
                  <a:pt x="3699153" y="1455005"/>
                  <a:pt x="3699153" y="1455005"/>
                  <a:pt x="3631469" y="1465636"/>
                </a:cubicBezTo>
                <a:cubicBezTo>
                  <a:pt x="3663753" y="1503242"/>
                  <a:pt x="3665232" y="1513086"/>
                  <a:pt x="3635129" y="1527289"/>
                </a:cubicBezTo>
                <a:cubicBezTo>
                  <a:pt x="3606156" y="1541015"/>
                  <a:pt x="3572514" y="1546325"/>
                  <a:pt x="3546951" y="1566752"/>
                </a:cubicBezTo>
                <a:cubicBezTo>
                  <a:pt x="3580646" y="1615080"/>
                  <a:pt x="3596565" y="1671704"/>
                  <a:pt x="3654571" y="1693934"/>
                </a:cubicBezTo>
                <a:cubicBezTo>
                  <a:pt x="3663696" y="1697365"/>
                  <a:pt x="3671710" y="1712044"/>
                  <a:pt x="3667381" y="1720543"/>
                </a:cubicBezTo>
                <a:cubicBezTo>
                  <a:pt x="3652294" y="1752049"/>
                  <a:pt x="3689460" y="1810155"/>
                  <a:pt x="3629052" y="1818562"/>
                </a:cubicBezTo>
                <a:cubicBezTo>
                  <a:pt x="3621612" y="1819693"/>
                  <a:pt x="3615560" y="1826052"/>
                  <a:pt x="3622819" y="1834382"/>
                </a:cubicBezTo>
                <a:cubicBezTo>
                  <a:pt x="3647713" y="1862782"/>
                  <a:pt x="3622513" y="1861653"/>
                  <a:pt x="3607931" y="1865880"/>
                </a:cubicBezTo>
                <a:cubicBezTo>
                  <a:pt x="3590259" y="1870871"/>
                  <a:pt x="3567632" y="1858883"/>
                  <a:pt x="3553066" y="1875202"/>
                </a:cubicBezTo>
                <a:cubicBezTo>
                  <a:pt x="3559549" y="1891692"/>
                  <a:pt x="3574259" y="1890977"/>
                  <a:pt x="3585408" y="1895878"/>
                </a:cubicBezTo>
                <a:cubicBezTo>
                  <a:pt x="3618025" y="1910389"/>
                  <a:pt x="3645490" y="1927930"/>
                  <a:pt x="3652868" y="1967693"/>
                </a:cubicBezTo>
                <a:cubicBezTo>
                  <a:pt x="3658896" y="1999808"/>
                  <a:pt x="3666359" y="2028135"/>
                  <a:pt x="3626000" y="2039387"/>
                </a:cubicBezTo>
                <a:cubicBezTo>
                  <a:pt x="3619656" y="2041139"/>
                  <a:pt x="3616894" y="2045409"/>
                  <a:pt x="3616520" y="2050917"/>
                </a:cubicBezTo>
                <a:cubicBezTo>
                  <a:pt x="3622090" y="2056005"/>
                  <a:pt x="3627495" y="2061320"/>
                  <a:pt x="3633665" y="2065070"/>
                </a:cubicBezTo>
                <a:cubicBezTo>
                  <a:pt x="3654332" y="2077345"/>
                  <a:pt x="3663568" y="2096160"/>
                  <a:pt x="3672137" y="2115877"/>
                </a:cubicBezTo>
                <a:cubicBezTo>
                  <a:pt x="3677630" y="2128443"/>
                  <a:pt x="3683689" y="2140770"/>
                  <a:pt x="3693502" y="2151432"/>
                </a:cubicBezTo>
                <a:cubicBezTo>
                  <a:pt x="3699501" y="2158045"/>
                  <a:pt x="3706433" y="2162867"/>
                  <a:pt x="3714631" y="2165450"/>
                </a:cubicBezTo>
                <a:cubicBezTo>
                  <a:pt x="3721798" y="2167847"/>
                  <a:pt x="3724317" y="2171279"/>
                  <a:pt x="3720687" y="2177776"/>
                </a:cubicBezTo>
                <a:cubicBezTo>
                  <a:pt x="3710467" y="2196368"/>
                  <a:pt x="3708279" y="2216447"/>
                  <a:pt x="3720330" y="2239344"/>
                </a:cubicBezTo>
                <a:cubicBezTo>
                  <a:pt x="3723973" y="2246257"/>
                  <a:pt x="3723099" y="2252442"/>
                  <a:pt x="3717319" y="2255274"/>
                </a:cubicBezTo>
                <a:cubicBezTo>
                  <a:pt x="3693295" y="2267295"/>
                  <a:pt x="3690800" y="2293320"/>
                  <a:pt x="3683129" y="2315562"/>
                </a:cubicBezTo>
                <a:cubicBezTo>
                  <a:pt x="3672259" y="2347146"/>
                  <a:pt x="3662880" y="2379339"/>
                  <a:pt x="3657185" y="2413386"/>
                </a:cubicBezTo>
                <a:cubicBezTo>
                  <a:pt x="3653835" y="2433723"/>
                  <a:pt x="3650651" y="2453836"/>
                  <a:pt x="3658387" y="2476000"/>
                </a:cubicBezTo>
                <a:cubicBezTo>
                  <a:pt x="3660205" y="2481434"/>
                  <a:pt x="3659103" y="2486088"/>
                  <a:pt x="3657137" y="2490332"/>
                </a:cubicBezTo>
                <a:cubicBezTo>
                  <a:pt x="3648908" y="2508855"/>
                  <a:pt x="3653197" y="2528056"/>
                  <a:pt x="3664555" y="2547680"/>
                </a:cubicBezTo>
                <a:cubicBezTo>
                  <a:pt x="3671544" y="2559536"/>
                  <a:pt x="3671175" y="2561087"/>
                  <a:pt x="3657961" y="2561093"/>
                </a:cubicBezTo>
                <a:cubicBezTo>
                  <a:pt x="3631167" y="2561335"/>
                  <a:pt x="3604505" y="2561133"/>
                  <a:pt x="3578766" y="2565737"/>
                </a:cubicBezTo>
                <a:cubicBezTo>
                  <a:pt x="3549905" y="2570885"/>
                  <a:pt x="3541789" y="2580831"/>
                  <a:pt x="3568277" y="2607860"/>
                </a:cubicBezTo>
                <a:cubicBezTo>
                  <a:pt x="3573947" y="2613604"/>
                  <a:pt x="3579116" y="2620026"/>
                  <a:pt x="3582426" y="2627389"/>
                </a:cubicBezTo>
                <a:cubicBezTo>
                  <a:pt x="3584908" y="2633241"/>
                  <a:pt x="3584137" y="2637444"/>
                  <a:pt x="3579783" y="2640448"/>
                </a:cubicBezTo>
                <a:cubicBezTo>
                  <a:pt x="3574731" y="2644136"/>
                  <a:pt x="3571020" y="2639425"/>
                  <a:pt x="3567306" y="2636032"/>
                </a:cubicBezTo>
                <a:cubicBezTo>
                  <a:pt x="3547145" y="2617804"/>
                  <a:pt x="3523490" y="2605630"/>
                  <a:pt x="3500634" y="2592110"/>
                </a:cubicBezTo>
                <a:cubicBezTo>
                  <a:pt x="3467858" y="2572547"/>
                  <a:pt x="3433851" y="2555446"/>
                  <a:pt x="3403606" y="2531402"/>
                </a:cubicBezTo>
                <a:cubicBezTo>
                  <a:pt x="3395879" y="2525286"/>
                  <a:pt x="3385645" y="2530467"/>
                  <a:pt x="3386459" y="2541212"/>
                </a:cubicBezTo>
                <a:cubicBezTo>
                  <a:pt x="3387273" y="2551957"/>
                  <a:pt x="3381893" y="2552138"/>
                  <a:pt x="3373531" y="2549781"/>
                </a:cubicBezTo>
                <a:cubicBezTo>
                  <a:pt x="3363506" y="2547042"/>
                  <a:pt x="3353483" y="2544301"/>
                  <a:pt x="3343594" y="2541117"/>
                </a:cubicBezTo>
                <a:cubicBezTo>
                  <a:pt x="3333273" y="2537727"/>
                  <a:pt x="3327707" y="2529999"/>
                  <a:pt x="3325231" y="2520189"/>
                </a:cubicBezTo>
                <a:cubicBezTo>
                  <a:pt x="3324753" y="2518337"/>
                  <a:pt x="3324389" y="2516261"/>
                  <a:pt x="3324583" y="2514551"/>
                </a:cubicBezTo>
                <a:lnTo>
                  <a:pt x="3326249" y="2512416"/>
                </a:lnTo>
                <a:lnTo>
                  <a:pt x="3328438" y="2511512"/>
                </a:lnTo>
                <a:cubicBezTo>
                  <a:pt x="3330711" y="2510525"/>
                  <a:pt x="3330848" y="2510273"/>
                  <a:pt x="3327270" y="2511108"/>
                </a:cubicBezTo>
                <a:lnTo>
                  <a:pt x="3326249" y="2512416"/>
                </a:lnTo>
                <a:lnTo>
                  <a:pt x="3316791" y="2516325"/>
                </a:lnTo>
                <a:cubicBezTo>
                  <a:pt x="3306861" y="2520533"/>
                  <a:pt x="3294709" y="2526274"/>
                  <a:pt x="3292975" y="2530729"/>
                </a:cubicBezTo>
                <a:cubicBezTo>
                  <a:pt x="3292841" y="2531173"/>
                  <a:pt x="3170365" y="2503638"/>
                  <a:pt x="3131511" y="2484940"/>
                </a:cubicBezTo>
                <a:cubicBezTo>
                  <a:pt x="3107324" y="2473223"/>
                  <a:pt x="2637379" y="2290746"/>
                  <a:pt x="2035108" y="2360263"/>
                </a:cubicBezTo>
                <a:cubicBezTo>
                  <a:pt x="2013854" y="2362737"/>
                  <a:pt x="1993699" y="2364515"/>
                  <a:pt x="1973110" y="2366087"/>
                </a:cubicBezTo>
                <a:cubicBezTo>
                  <a:pt x="1791171" y="2381225"/>
                  <a:pt x="1611926" y="2391655"/>
                  <a:pt x="1537631" y="2404928"/>
                </a:cubicBezTo>
                <a:cubicBezTo>
                  <a:pt x="1479545" y="2415458"/>
                  <a:pt x="1186772" y="2497860"/>
                  <a:pt x="1106889" y="2561884"/>
                </a:cubicBezTo>
                <a:cubicBezTo>
                  <a:pt x="1025247" y="2627507"/>
                  <a:pt x="949769" y="2699517"/>
                  <a:pt x="874723" y="2771733"/>
                </a:cubicBezTo>
                <a:cubicBezTo>
                  <a:pt x="842171" y="2802947"/>
                  <a:pt x="806834" y="2831617"/>
                  <a:pt x="778525" y="2867084"/>
                </a:cubicBezTo>
                <a:cubicBezTo>
                  <a:pt x="750250" y="2902770"/>
                  <a:pt x="723766" y="2939717"/>
                  <a:pt x="692306" y="2972872"/>
                </a:cubicBezTo>
                <a:cubicBezTo>
                  <a:pt x="683327" y="2982407"/>
                  <a:pt x="674447" y="2992599"/>
                  <a:pt x="659535" y="2994640"/>
                </a:cubicBezTo>
                <a:cubicBezTo>
                  <a:pt x="656215" y="2995191"/>
                  <a:pt x="652595" y="2995094"/>
                  <a:pt x="649143" y="2994770"/>
                </a:cubicBezTo>
                <a:cubicBezTo>
                  <a:pt x="645292" y="2994460"/>
                  <a:pt x="641975" y="2992374"/>
                  <a:pt x="640021" y="2988702"/>
                </a:cubicBezTo>
                <a:cubicBezTo>
                  <a:pt x="638001" y="2984592"/>
                  <a:pt x="640032" y="2982105"/>
                  <a:pt x="642491" y="2979825"/>
                </a:cubicBezTo>
                <a:cubicBezTo>
                  <a:pt x="644253" y="2978227"/>
                  <a:pt x="645884" y="2975754"/>
                  <a:pt x="648409" y="2975229"/>
                </a:cubicBezTo>
                <a:cubicBezTo>
                  <a:pt x="664550" y="2972048"/>
                  <a:pt x="668720" y="2958497"/>
                  <a:pt x="674715" y="2946424"/>
                </a:cubicBezTo>
                <a:cubicBezTo>
                  <a:pt x="677345" y="2941278"/>
                  <a:pt x="680340" y="2937221"/>
                  <a:pt x="673079" y="2930211"/>
                </a:cubicBezTo>
                <a:cubicBezTo>
                  <a:pt x="666747" y="2924048"/>
                  <a:pt x="671831" y="2920580"/>
                  <a:pt x="677147" y="2918642"/>
                </a:cubicBezTo>
                <a:cubicBezTo>
                  <a:pt x="684555" y="2915973"/>
                  <a:pt x="693785" y="2916103"/>
                  <a:pt x="701367" y="2907933"/>
                </a:cubicBezTo>
                <a:cubicBezTo>
                  <a:pt x="668396" y="2908384"/>
                  <a:pt x="657574" y="2929633"/>
                  <a:pt x="645525" y="2949385"/>
                </a:cubicBezTo>
                <a:cubicBezTo>
                  <a:pt x="640999" y="2956572"/>
                  <a:pt x="638462" y="2965011"/>
                  <a:pt x="634865" y="2973046"/>
                </a:cubicBezTo>
                <a:cubicBezTo>
                  <a:pt x="630334" y="2982872"/>
                  <a:pt x="623428" y="2983545"/>
                  <a:pt x="613378" y="2975308"/>
                </a:cubicBezTo>
                <a:cubicBezTo>
                  <a:pt x="604459" y="2967915"/>
                  <a:pt x="600773" y="2968698"/>
                  <a:pt x="599760" y="2979285"/>
                </a:cubicBezTo>
                <a:cubicBezTo>
                  <a:pt x="598242" y="2995824"/>
                  <a:pt x="590819" y="3007726"/>
                  <a:pt x="576167" y="3014154"/>
                </a:cubicBezTo>
                <a:cubicBezTo>
                  <a:pt x="574571" y="3014867"/>
                  <a:pt x="572836" y="3015970"/>
                  <a:pt x="571021" y="3016388"/>
                </a:cubicBezTo>
                <a:cubicBezTo>
                  <a:pt x="569207" y="3016806"/>
                  <a:pt x="567316" y="3016541"/>
                  <a:pt x="565409" y="3014516"/>
                </a:cubicBezTo>
                <a:cubicBezTo>
                  <a:pt x="562095" y="3011110"/>
                  <a:pt x="563860" y="3006874"/>
                  <a:pt x="565393" y="3003744"/>
                </a:cubicBezTo>
                <a:cubicBezTo>
                  <a:pt x="568156" y="2998155"/>
                  <a:pt x="570555" y="2992799"/>
                  <a:pt x="570963" y="2986190"/>
                </a:cubicBezTo>
                <a:cubicBezTo>
                  <a:pt x="571302" y="2981782"/>
                  <a:pt x="571576" y="2976935"/>
                  <a:pt x="568291" y="2973749"/>
                </a:cubicBezTo>
                <a:cubicBezTo>
                  <a:pt x="554633" y="2960138"/>
                  <a:pt x="562013" y="2953295"/>
                  <a:pt x="570857" y="2945523"/>
                </a:cubicBezTo>
                <a:cubicBezTo>
                  <a:pt x="583092" y="2934997"/>
                  <a:pt x="586235" y="2919944"/>
                  <a:pt x="580385" y="2902333"/>
                </a:cubicBezTo>
                <a:cubicBezTo>
                  <a:pt x="578104" y="2895155"/>
                  <a:pt x="578244" y="2890753"/>
                  <a:pt x="586446" y="2890697"/>
                </a:cubicBezTo>
                <a:cubicBezTo>
                  <a:pt x="589633" y="2890590"/>
                  <a:pt x="590068" y="2888156"/>
                  <a:pt x="590869" y="2885492"/>
                </a:cubicBezTo>
                <a:cubicBezTo>
                  <a:pt x="607065" y="2822732"/>
                  <a:pt x="635769" y="2767245"/>
                  <a:pt x="671505" y="2715918"/>
                </a:cubicBezTo>
                <a:cubicBezTo>
                  <a:pt x="700488" y="2674272"/>
                  <a:pt x="733647" y="2636443"/>
                  <a:pt x="768364" y="2599659"/>
                </a:cubicBezTo>
                <a:cubicBezTo>
                  <a:pt x="769396" y="2598526"/>
                  <a:pt x="770394" y="2597174"/>
                  <a:pt x="770662" y="2594966"/>
                </a:cubicBezTo>
                <a:cubicBezTo>
                  <a:pt x="752395" y="2599977"/>
                  <a:pt x="737406" y="2609496"/>
                  <a:pt x="723178" y="2620087"/>
                </a:cubicBezTo>
                <a:cubicBezTo>
                  <a:pt x="685352" y="2648180"/>
                  <a:pt x="655283" y="2683928"/>
                  <a:pt x="624718" y="2719032"/>
                </a:cubicBezTo>
                <a:cubicBezTo>
                  <a:pt x="606125" y="2740543"/>
                  <a:pt x="586838" y="2761417"/>
                  <a:pt x="565691" y="2780595"/>
                </a:cubicBezTo>
                <a:cubicBezTo>
                  <a:pt x="562167" y="2783793"/>
                  <a:pt x="559969" y="2787824"/>
                  <a:pt x="557772" y="2791854"/>
                </a:cubicBezTo>
                <a:cubicBezTo>
                  <a:pt x="556507" y="2794096"/>
                  <a:pt x="554811" y="2796131"/>
                  <a:pt x="551492" y="2795363"/>
                </a:cubicBezTo>
                <a:cubicBezTo>
                  <a:pt x="547342" y="2794404"/>
                  <a:pt x="546451" y="2791136"/>
                  <a:pt x="545559" y="2787869"/>
                </a:cubicBezTo>
                <a:cubicBezTo>
                  <a:pt x="542787" y="2777410"/>
                  <a:pt x="543964" y="2767917"/>
                  <a:pt x="547595" y="2758781"/>
                </a:cubicBezTo>
                <a:cubicBezTo>
                  <a:pt x="557093" y="2735378"/>
                  <a:pt x="573555" y="2717017"/>
                  <a:pt x="590748" y="2699510"/>
                </a:cubicBezTo>
                <a:cubicBezTo>
                  <a:pt x="612992" y="2676997"/>
                  <a:pt x="634311" y="2653636"/>
                  <a:pt x="653108" y="2628162"/>
                </a:cubicBezTo>
                <a:cubicBezTo>
                  <a:pt x="654440" y="2626358"/>
                  <a:pt x="657263" y="2625163"/>
                  <a:pt x="655511" y="2620166"/>
                </a:cubicBezTo>
                <a:cubicBezTo>
                  <a:pt x="643109" y="2632235"/>
                  <a:pt x="631470" y="2644059"/>
                  <a:pt x="619567" y="2655451"/>
                </a:cubicBezTo>
                <a:cubicBezTo>
                  <a:pt x="607862" y="2666838"/>
                  <a:pt x="595958" y="2678231"/>
                  <a:pt x="584221" y="2689397"/>
                </a:cubicBezTo>
                <a:cubicBezTo>
                  <a:pt x="581428" y="2692130"/>
                  <a:pt x="578601" y="2695962"/>
                  <a:pt x="573525" y="2692836"/>
                </a:cubicBezTo>
                <a:cubicBezTo>
                  <a:pt x="568251" y="2689716"/>
                  <a:pt x="568025" y="2684227"/>
                  <a:pt x="568565" y="2679812"/>
                </a:cubicBezTo>
                <a:cubicBezTo>
                  <a:pt x="570409" y="2666779"/>
                  <a:pt x="575275" y="2655184"/>
                  <a:pt x="582528" y="2644828"/>
                </a:cubicBezTo>
                <a:cubicBezTo>
                  <a:pt x="607414" y="2610573"/>
                  <a:pt x="637574" y="2580760"/>
                  <a:pt x="664982" y="2548619"/>
                </a:cubicBezTo>
                <a:cubicBezTo>
                  <a:pt x="679782" y="2531193"/>
                  <a:pt x="693024" y="2512721"/>
                  <a:pt x="705371" y="2493619"/>
                </a:cubicBezTo>
                <a:cubicBezTo>
                  <a:pt x="708133" y="2489348"/>
                  <a:pt x="707342" y="2485418"/>
                  <a:pt x="705622" y="2480639"/>
                </a:cubicBezTo>
                <a:cubicBezTo>
                  <a:pt x="698713" y="2461306"/>
                  <a:pt x="703902" y="2454535"/>
                  <a:pt x="724383" y="2457584"/>
                </a:cubicBezTo>
                <a:cubicBezTo>
                  <a:pt x="730724" y="2458470"/>
                  <a:pt x="734743" y="2457235"/>
                  <a:pt x="737838" y="2452515"/>
                </a:cubicBezTo>
                <a:cubicBezTo>
                  <a:pt x="775112" y="2394101"/>
                  <a:pt x="822101" y="2344375"/>
                  <a:pt x="874861" y="2299729"/>
                </a:cubicBezTo>
                <a:cubicBezTo>
                  <a:pt x="896371" y="2281638"/>
                  <a:pt x="918809" y="2264394"/>
                  <a:pt x="941809" y="2248231"/>
                </a:cubicBezTo>
                <a:cubicBezTo>
                  <a:pt x="941643" y="2247139"/>
                  <a:pt x="941447" y="2245826"/>
                  <a:pt x="941283" y="2244731"/>
                </a:cubicBezTo>
                <a:cubicBezTo>
                  <a:pt x="940852" y="2243208"/>
                  <a:pt x="940522" y="2242339"/>
                  <a:pt x="940126" y="2241033"/>
                </a:cubicBezTo>
                <a:cubicBezTo>
                  <a:pt x="908015" y="2265857"/>
                  <a:pt x="876401" y="2291324"/>
                  <a:pt x="845781" y="2318075"/>
                </a:cubicBezTo>
                <a:cubicBezTo>
                  <a:pt x="762766" y="2390560"/>
                  <a:pt x="684690" y="2467934"/>
                  <a:pt x="604957" y="2543605"/>
                </a:cubicBezTo>
                <a:cubicBezTo>
                  <a:pt x="578159" y="2569129"/>
                  <a:pt x="558754" y="2601220"/>
                  <a:pt x="535403" y="2629705"/>
                </a:cubicBezTo>
                <a:cubicBezTo>
                  <a:pt x="519836" y="2648696"/>
                  <a:pt x="505196" y="2668534"/>
                  <a:pt x="486148" y="2684344"/>
                </a:cubicBezTo>
                <a:cubicBezTo>
                  <a:pt x="478302" y="2690765"/>
                  <a:pt x="469961" y="2696542"/>
                  <a:pt x="457975" y="2695406"/>
                </a:cubicBezTo>
                <a:cubicBezTo>
                  <a:pt x="453294" y="2694905"/>
                  <a:pt x="447917" y="2693766"/>
                  <a:pt x="445469" y="2688133"/>
                </a:cubicBezTo>
                <a:cubicBezTo>
                  <a:pt x="443219" y="2682493"/>
                  <a:pt x="447008" y="2679727"/>
                  <a:pt x="450432" y="2677194"/>
                </a:cubicBezTo>
                <a:cubicBezTo>
                  <a:pt x="451331" y="2676503"/>
                  <a:pt x="452194" y="2675595"/>
                  <a:pt x="453190" y="2675561"/>
                </a:cubicBezTo>
                <a:cubicBezTo>
                  <a:pt x="471920" y="2673612"/>
                  <a:pt x="473804" y="2656840"/>
                  <a:pt x="480962" y="2644508"/>
                </a:cubicBezTo>
                <a:cubicBezTo>
                  <a:pt x="483192" y="2640695"/>
                  <a:pt x="482831" y="2636970"/>
                  <a:pt x="479185" y="2632697"/>
                </a:cubicBezTo>
                <a:cubicBezTo>
                  <a:pt x="472623" y="2625005"/>
                  <a:pt x="475882" y="2621377"/>
                  <a:pt x="482726" y="2618948"/>
                </a:cubicBezTo>
                <a:cubicBezTo>
                  <a:pt x="489569" y="2616519"/>
                  <a:pt x="497240" y="2615602"/>
                  <a:pt x="504254" y="2610308"/>
                </a:cubicBezTo>
                <a:cubicBezTo>
                  <a:pt x="491278" y="2606569"/>
                  <a:pt x="483368" y="2611231"/>
                  <a:pt x="476220" y="2616968"/>
                </a:cubicBezTo>
                <a:cubicBezTo>
                  <a:pt x="460100" y="2629602"/>
                  <a:pt x="451207" y="2647709"/>
                  <a:pt x="442978" y="2666232"/>
                </a:cubicBezTo>
                <a:cubicBezTo>
                  <a:pt x="441313" y="2669807"/>
                  <a:pt x="440111" y="2673803"/>
                  <a:pt x="437550" y="2676747"/>
                </a:cubicBezTo>
                <a:cubicBezTo>
                  <a:pt x="432827" y="2682623"/>
                  <a:pt x="426948" y="2683480"/>
                  <a:pt x="419122" y="2676709"/>
                </a:cubicBezTo>
                <a:cubicBezTo>
                  <a:pt x="408777" y="2667823"/>
                  <a:pt x="405688" y="2668587"/>
                  <a:pt x="404475" y="2680499"/>
                </a:cubicBezTo>
                <a:cubicBezTo>
                  <a:pt x="402890" y="2696600"/>
                  <a:pt x="395601" y="2708058"/>
                  <a:pt x="381149" y="2714480"/>
                </a:cubicBezTo>
                <a:cubicBezTo>
                  <a:pt x="378159" y="2715901"/>
                  <a:pt x="375034" y="2717764"/>
                  <a:pt x="371220" y="2715035"/>
                </a:cubicBezTo>
                <a:cubicBezTo>
                  <a:pt x="367142" y="2711874"/>
                  <a:pt x="369039" y="2708513"/>
                  <a:pt x="369974" y="2705403"/>
                </a:cubicBezTo>
                <a:cubicBezTo>
                  <a:pt x="371242" y="2700523"/>
                  <a:pt x="372909" y="2695631"/>
                  <a:pt x="373946" y="2690540"/>
                </a:cubicBezTo>
                <a:cubicBezTo>
                  <a:pt x="375918" y="2682339"/>
                  <a:pt x="375233" y="2673789"/>
                  <a:pt x="368072" y="2666116"/>
                </a:cubicBezTo>
                <a:cubicBezTo>
                  <a:pt x="362834" y="2660576"/>
                  <a:pt x="362674" y="2656845"/>
                  <a:pt x="367860" y="2652712"/>
                </a:cubicBezTo>
                <a:cubicBezTo>
                  <a:pt x="384547" y="2639840"/>
                  <a:pt x="393902" y="2623477"/>
                  <a:pt x="383778" y="2598755"/>
                </a:cubicBezTo>
                <a:cubicBezTo>
                  <a:pt x="382256" y="2595289"/>
                  <a:pt x="382925" y="2591749"/>
                  <a:pt x="386744" y="2591840"/>
                </a:cubicBezTo>
                <a:cubicBezTo>
                  <a:pt x="395210" y="2592215"/>
                  <a:pt x="395749" y="2586481"/>
                  <a:pt x="397253" y="2580494"/>
                </a:cubicBezTo>
                <a:cubicBezTo>
                  <a:pt x="412046" y="2523057"/>
                  <a:pt x="438285" y="2472490"/>
                  <a:pt x="470165" y="2424811"/>
                </a:cubicBezTo>
                <a:cubicBezTo>
                  <a:pt x="501712" y="2377583"/>
                  <a:pt x="538764" y="2335006"/>
                  <a:pt x="578866" y="2294084"/>
                </a:cubicBezTo>
                <a:cubicBezTo>
                  <a:pt x="566113" y="2295833"/>
                  <a:pt x="550595" y="2304489"/>
                  <a:pt x="535873" y="2314437"/>
                </a:cubicBezTo>
                <a:cubicBezTo>
                  <a:pt x="497018" y="2341027"/>
                  <a:pt x="467083" y="2376330"/>
                  <a:pt x="436452" y="2410996"/>
                </a:cubicBezTo>
                <a:cubicBezTo>
                  <a:pt x="415066" y="2435240"/>
                  <a:pt x="394377" y="2460118"/>
                  <a:pt x="369509" y="2481181"/>
                </a:cubicBezTo>
                <a:cubicBezTo>
                  <a:pt x="366652" y="2483475"/>
                  <a:pt x="364887" y="2486392"/>
                  <a:pt x="363620" y="2489953"/>
                </a:cubicBezTo>
                <a:cubicBezTo>
                  <a:pt x="362487" y="2493069"/>
                  <a:pt x="360523" y="2495993"/>
                  <a:pt x="356142" y="2494821"/>
                </a:cubicBezTo>
                <a:cubicBezTo>
                  <a:pt x="351729" y="2493432"/>
                  <a:pt x="350738" y="2489508"/>
                  <a:pt x="350212" y="2486008"/>
                </a:cubicBezTo>
                <a:cubicBezTo>
                  <a:pt x="348837" y="2472863"/>
                  <a:pt x="350449" y="2460938"/>
                  <a:pt x="356242" y="2450191"/>
                </a:cubicBezTo>
                <a:cubicBezTo>
                  <a:pt x="367430" y="2428709"/>
                  <a:pt x="384090" y="2411660"/>
                  <a:pt x="400751" y="2394611"/>
                </a:cubicBezTo>
                <a:cubicBezTo>
                  <a:pt x="423861" y="2371190"/>
                  <a:pt x="444684" y="2345867"/>
                  <a:pt x="462688" y="2317780"/>
                </a:cubicBezTo>
                <a:cubicBezTo>
                  <a:pt x="448755" y="2331659"/>
                  <a:pt x="434856" y="2345758"/>
                  <a:pt x="420724" y="2359644"/>
                </a:cubicBezTo>
                <a:cubicBezTo>
                  <a:pt x="410083" y="2370115"/>
                  <a:pt x="398979" y="2380161"/>
                  <a:pt x="388106" y="2390420"/>
                </a:cubicBezTo>
                <a:cubicBezTo>
                  <a:pt x="385478" y="2392927"/>
                  <a:pt x="382686" y="2395658"/>
                  <a:pt x="378009" y="2392519"/>
                </a:cubicBezTo>
                <a:cubicBezTo>
                  <a:pt x="373796" y="2389802"/>
                  <a:pt x="373769" y="2385626"/>
                  <a:pt x="373974" y="2381662"/>
                </a:cubicBezTo>
                <a:cubicBezTo>
                  <a:pt x="374628" y="2366031"/>
                  <a:pt x="381123" y="2353282"/>
                  <a:pt x="389805" y="2341778"/>
                </a:cubicBezTo>
                <a:cubicBezTo>
                  <a:pt x="400350" y="2328013"/>
                  <a:pt x="411593" y="2314884"/>
                  <a:pt x="423234" y="2301741"/>
                </a:cubicBezTo>
                <a:cubicBezTo>
                  <a:pt x="409216" y="2305730"/>
                  <a:pt x="395199" y="2309720"/>
                  <a:pt x="381082" y="2313053"/>
                </a:cubicBezTo>
                <a:cubicBezTo>
                  <a:pt x="383843" y="2287458"/>
                  <a:pt x="398428" y="2281911"/>
                  <a:pt x="411582" y="2277511"/>
                </a:cubicBezTo>
                <a:cubicBezTo>
                  <a:pt x="429354" y="2271856"/>
                  <a:pt x="446132" y="2264916"/>
                  <a:pt x="462580" y="2257108"/>
                </a:cubicBezTo>
                <a:cubicBezTo>
                  <a:pt x="468866" y="2249642"/>
                  <a:pt x="475185" y="2242393"/>
                  <a:pt x="481239" y="2234715"/>
                </a:cubicBezTo>
                <a:cubicBezTo>
                  <a:pt x="487461" y="2226811"/>
                  <a:pt x="493282" y="2218921"/>
                  <a:pt x="499039" y="2210593"/>
                </a:cubicBezTo>
                <a:cubicBezTo>
                  <a:pt x="503132" y="2204520"/>
                  <a:pt x="508352" y="2199289"/>
                  <a:pt x="501062" y="2189421"/>
                </a:cubicBezTo>
                <a:cubicBezTo>
                  <a:pt x="497782" y="2184915"/>
                  <a:pt x="510968" y="2159409"/>
                  <a:pt x="516118" y="2157697"/>
                </a:cubicBezTo>
                <a:cubicBezTo>
                  <a:pt x="516881" y="2157451"/>
                  <a:pt x="517646" y="2157204"/>
                  <a:pt x="518242" y="2157185"/>
                </a:cubicBezTo>
                <a:cubicBezTo>
                  <a:pt x="529930" y="2157672"/>
                  <a:pt x="531402" y="2150147"/>
                  <a:pt x="530188" y="2140735"/>
                </a:cubicBezTo>
                <a:cubicBezTo>
                  <a:pt x="529006" y="2131541"/>
                  <a:pt x="525303" y="2120234"/>
                  <a:pt x="541733" y="2124298"/>
                </a:cubicBezTo>
                <a:cubicBezTo>
                  <a:pt x="543592" y="2124675"/>
                  <a:pt x="543794" y="2123349"/>
                  <a:pt x="544359" y="2121791"/>
                </a:cubicBezTo>
                <a:cubicBezTo>
                  <a:pt x="555609" y="2082061"/>
                  <a:pt x="579960" y="2050904"/>
                  <a:pt x="603912" y="2019759"/>
                </a:cubicBezTo>
                <a:cubicBezTo>
                  <a:pt x="605275" y="2018174"/>
                  <a:pt x="606639" y="2016590"/>
                  <a:pt x="608002" y="2015005"/>
                </a:cubicBezTo>
                <a:cubicBezTo>
                  <a:pt x="579269" y="2023667"/>
                  <a:pt x="482131" y="2036829"/>
                  <a:pt x="452750" y="2034520"/>
                </a:cubicBezTo>
                <a:cubicBezTo>
                  <a:pt x="426623" y="2032542"/>
                  <a:pt x="288554" y="2085114"/>
                  <a:pt x="262712" y="2114344"/>
                </a:cubicBezTo>
                <a:cubicBezTo>
                  <a:pt x="255207" y="2092393"/>
                  <a:pt x="262857" y="2083341"/>
                  <a:pt x="268517" y="2073038"/>
                </a:cubicBezTo>
                <a:cubicBezTo>
                  <a:pt x="276540" y="2058478"/>
                  <a:pt x="276622" y="2048362"/>
                  <a:pt x="255787" y="2037632"/>
                </a:cubicBezTo>
                <a:cubicBezTo>
                  <a:pt x="196133" y="2007104"/>
                  <a:pt x="196566" y="2005990"/>
                  <a:pt x="241359" y="1960295"/>
                </a:cubicBezTo>
                <a:cubicBezTo>
                  <a:pt x="243454" y="1958245"/>
                  <a:pt x="241306" y="1951943"/>
                  <a:pt x="241245" y="1947547"/>
                </a:cubicBezTo>
                <a:cubicBezTo>
                  <a:pt x="226911" y="1941435"/>
                  <a:pt x="213736" y="1959026"/>
                  <a:pt x="195038" y="1941188"/>
                </a:cubicBezTo>
                <a:cubicBezTo>
                  <a:pt x="251639" y="1858163"/>
                  <a:pt x="344693" y="1777865"/>
                  <a:pt x="430417" y="1714084"/>
                </a:cubicBezTo>
                <a:cubicBezTo>
                  <a:pt x="350723" y="1696761"/>
                  <a:pt x="315222" y="1768305"/>
                  <a:pt x="257493" y="1761235"/>
                </a:cubicBezTo>
                <a:cubicBezTo>
                  <a:pt x="226114" y="1740308"/>
                  <a:pt x="304464" y="1702056"/>
                  <a:pt x="223028" y="1694464"/>
                </a:cubicBezTo>
                <a:cubicBezTo>
                  <a:pt x="254800" y="1674048"/>
                  <a:pt x="277673" y="1654373"/>
                  <a:pt x="298261" y="1631477"/>
                </a:cubicBezTo>
                <a:cubicBezTo>
                  <a:pt x="334745" y="1590456"/>
                  <a:pt x="339167" y="1563927"/>
                  <a:pt x="311654" y="1511432"/>
                </a:cubicBezTo>
                <a:cubicBezTo>
                  <a:pt x="293444" y="1476870"/>
                  <a:pt x="269884" y="1445346"/>
                  <a:pt x="280139" y="1403011"/>
                </a:cubicBezTo>
                <a:cubicBezTo>
                  <a:pt x="287189" y="1373975"/>
                  <a:pt x="279979" y="1355311"/>
                  <a:pt x="238885" y="1369665"/>
                </a:cubicBezTo>
                <a:cubicBezTo>
                  <a:pt x="194536" y="1385007"/>
                  <a:pt x="173125" y="1359788"/>
                  <a:pt x="177350" y="1309302"/>
                </a:cubicBezTo>
                <a:cubicBezTo>
                  <a:pt x="180088" y="1276893"/>
                  <a:pt x="170607" y="1267099"/>
                  <a:pt x="139289" y="1271891"/>
                </a:cubicBezTo>
                <a:cubicBezTo>
                  <a:pt x="104651" y="1277233"/>
                  <a:pt x="74337" y="1299360"/>
                  <a:pt x="29194" y="1290765"/>
                </a:cubicBezTo>
                <a:cubicBezTo>
                  <a:pt x="55247" y="1230971"/>
                  <a:pt x="132258" y="1245087"/>
                  <a:pt x="164517" y="1187942"/>
                </a:cubicBezTo>
                <a:cubicBezTo>
                  <a:pt x="116070" y="1189353"/>
                  <a:pt x="79047" y="1190819"/>
                  <a:pt x="45028" y="1204275"/>
                </a:cubicBezTo>
                <a:cubicBezTo>
                  <a:pt x="30841" y="1209809"/>
                  <a:pt x="15262" y="1215389"/>
                  <a:pt x="4362" y="1198829"/>
                </a:cubicBezTo>
                <a:cubicBezTo>
                  <a:pt x="-8656" y="1178822"/>
                  <a:pt x="10514" y="1170482"/>
                  <a:pt x="22109" y="1166354"/>
                </a:cubicBezTo>
                <a:cubicBezTo>
                  <a:pt x="54829" y="1154920"/>
                  <a:pt x="77478" y="1129756"/>
                  <a:pt x="103108" y="1109767"/>
                </a:cubicBezTo>
                <a:cubicBezTo>
                  <a:pt x="159186" y="1065890"/>
                  <a:pt x="222492" y="1028804"/>
                  <a:pt x="264964" y="958344"/>
                </a:cubicBezTo>
                <a:cubicBezTo>
                  <a:pt x="201251" y="978075"/>
                  <a:pt x="157792" y="1020649"/>
                  <a:pt x="97282" y="1031040"/>
                </a:cubicBezTo>
                <a:cubicBezTo>
                  <a:pt x="141438" y="966459"/>
                  <a:pt x="204023" y="923242"/>
                  <a:pt x="262299" y="875335"/>
                </a:cubicBezTo>
                <a:cubicBezTo>
                  <a:pt x="278887" y="861805"/>
                  <a:pt x="296498" y="852418"/>
                  <a:pt x="296474" y="824279"/>
                </a:cubicBezTo>
                <a:cubicBezTo>
                  <a:pt x="296489" y="769759"/>
                  <a:pt x="313822" y="723888"/>
                  <a:pt x="362237" y="698295"/>
                </a:cubicBezTo>
                <a:cubicBezTo>
                  <a:pt x="362603" y="698064"/>
                  <a:pt x="358596" y="690065"/>
                  <a:pt x="355949" y="684438"/>
                </a:cubicBezTo>
                <a:cubicBezTo>
                  <a:pt x="324009" y="683754"/>
                  <a:pt x="303939" y="716746"/>
                  <a:pt x="261719" y="707615"/>
                </a:cubicBezTo>
                <a:cubicBezTo>
                  <a:pt x="293826" y="662786"/>
                  <a:pt x="320414" y="622540"/>
                  <a:pt x="372278" y="599908"/>
                </a:cubicBezTo>
                <a:cubicBezTo>
                  <a:pt x="413808" y="581802"/>
                  <a:pt x="466783" y="570566"/>
                  <a:pt x="490605" y="515904"/>
                </a:cubicBezTo>
                <a:cubicBezTo>
                  <a:pt x="451972" y="506653"/>
                  <a:pt x="426252" y="520708"/>
                  <a:pt x="399971" y="531045"/>
                </a:cubicBezTo>
                <a:cubicBezTo>
                  <a:pt x="359508" y="546918"/>
                  <a:pt x="320136" y="564730"/>
                  <a:pt x="279703" y="580821"/>
                </a:cubicBezTo>
                <a:cubicBezTo>
                  <a:pt x="264388" y="586832"/>
                  <a:pt x="247282" y="591585"/>
                  <a:pt x="232911" y="565248"/>
                </a:cubicBezTo>
                <a:cubicBezTo>
                  <a:pt x="286047" y="557744"/>
                  <a:pt x="313129" y="520779"/>
                  <a:pt x="341934" y="485953"/>
                </a:cubicBezTo>
                <a:cubicBezTo>
                  <a:pt x="358200" y="466279"/>
                  <a:pt x="369926" y="440383"/>
                  <a:pt x="405640" y="448854"/>
                </a:cubicBezTo>
                <a:cubicBezTo>
                  <a:pt x="424525" y="453275"/>
                  <a:pt x="433943" y="438668"/>
                  <a:pt x="429321" y="421236"/>
                </a:cubicBezTo>
                <a:cubicBezTo>
                  <a:pt x="413276" y="359781"/>
                  <a:pt x="452058" y="336712"/>
                  <a:pt x="493913" y="323432"/>
                </a:cubicBezTo>
                <a:cubicBezTo>
                  <a:pt x="573005" y="298125"/>
                  <a:pt x="633817" y="243096"/>
                  <a:pt x="709765" y="211522"/>
                </a:cubicBezTo>
                <a:cubicBezTo>
                  <a:pt x="783652" y="180894"/>
                  <a:pt x="1350249" y="31238"/>
                  <a:pt x="1496734" y="13336"/>
                </a:cubicBezTo>
                <a:cubicBezTo>
                  <a:pt x="1552759" y="6490"/>
                  <a:pt x="1608201" y="2420"/>
                  <a:pt x="1662913" y="80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9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76">
            <a:extLst>
              <a:ext uri="{FF2B5EF4-FFF2-40B4-BE49-F238E27FC236}">
                <a16:creationId xmlns:a16="http://schemas.microsoft.com/office/drawing/2014/main" id="{BB11F0E4-8B94-4304-B742-5F511DBE5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AA8232-D615-43A3-8406-8AAF04DF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043" y="65314"/>
            <a:ext cx="4768753" cy="896874"/>
          </a:xfrm>
        </p:spPr>
        <p:txBody>
          <a:bodyPr>
            <a:normAutofit/>
          </a:bodyPr>
          <a:lstStyle/>
          <a:p>
            <a:r>
              <a:rPr lang="en-AU" dirty="0"/>
              <a:t>Characters</a:t>
            </a:r>
          </a:p>
        </p:txBody>
      </p:sp>
      <p:sp>
        <p:nvSpPr>
          <p:cNvPr id="4109" name="Freeform: Shape 78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3"/>
            <a:ext cx="6116569" cy="6857998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Low Poly Guns - A 3D model collection by Falco (@Falousaur) - Sketchfab">
            <a:extLst>
              <a:ext uri="{FF2B5EF4-FFF2-40B4-BE49-F238E27FC236}">
                <a16:creationId xmlns:a16="http://schemas.microsoft.com/office/drawing/2014/main" id="{CC084990-3101-44ED-84E5-B17CAB29A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58"/>
          <a:stretch/>
        </p:blipFill>
        <p:spPr bwMode="auto">
          <a:xfrm>
            <a:off x="180504" y="1972189"/>
            <a:ext cx="2282778" cy="145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cro Zombie Brian - Hand Painted Series | Game character design, Low poly  character, Low poly art">
            <a:extLst>
              <a:ext uri="{FF2B5EF4-FFF2-40B4-BE49-F238E27FC236}">
                <a16:creationId xmlns:a16="http://schemas.microsoft.com/office/drawing/2014/main" id="{B6E408E8-F576-4D7E-B337-3D3F4623D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4" t="6721" r="7865" b="60046"/>
          <a:stretch/>
        </p:blipFill>
        <p:spPr bwMode="auto">
          <a:xfrm>
            <a:off x="2931754" y="2565145"/>
            <a:ext cx="2628013" cy="172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reating Reusable Characters With Blender and Unity | raywenderlich.com">
            <a:extLst>
              <a:ext uri="{FF2B5EF4-FFF2-40B4-BE49-F238E27FC236}">
                <a16:creationId xmlns:a16="http://schemas.microsoft.com/office/drawing/2014/main" id="{141D257E-4A5D-4891-988B-A0D331B52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740" y="4044068"/>
            <a:ext cx="2282778" cy="25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5EC2B-F04E-42E8-B3BF-433D50D92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4" y="365125"/>
            <a:ext cx="1294068" cy="1007880"/>
          </a:xfrm>
          <a:prstGeom prst="rect">
            <a:avLst/>
          </a:prstGeom>
        </p:spPr>
      </p:pic>
      <p:sp>
        <p:nvSpPr>
          <p:cNvPr id="4110" name="Content Placeholder 4105">
            <a:extLst>
              <a:ext uri="{FF2B5EF4-FFF2-40B4-BE49-F238E27FC236}">
                <a16:creationId xmlns:a16="http://schemas.microsoft.com/office/drawing/2014/main" id="{AA526BEE-738F-44CC-9C67-6C92258FE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966" y="1823355"/>
            <a:ext cx="3650637" cy="463289"/>
          </a:xfrm>
        </p:spPr>
        <p:txBody>
          <a:bodyPr>
            <a:normAutofit fontScale="85000" lnSpcReduction="10000"/>
          </a:bodyPr>
          <a:lstStyle/>
          <a:p>
            <a:r>
              <a:rPr lang="en-US" sz="2000" b="1" dirty="0"/>
              <a:t>Low-poly gun held by player</a:t>
            </a:r>
          </a:p>
        </p:txBody>
      </p:sp>
      <p:sp>
        <p:nvSpPr>
          <p:cNvPr id="16" name="Content Placeholder 4105">
            <a:extLst>
              <a:ext uri="{FF2B5EF4-FFF2-40B4-BE49-F238E27FC236}">
                <a16:creationId xmlns:a16="http://schemas.microsoft.com/office/drawing/2014/main" id="{8B5570D7-4DF0-4974-A49A-C8519DF6EEF2}"/>
              </a:ext>
            </a:extLst>
          </p:cNvPr>
          <p:cNvSpPr txBox="1">
            <a:spLocks/>
          </p:cNvSpPr>
          <p:nvPr/>
        </p:nvSpPr>
        <p:spPr>
          <a:xfrm>
            <a:off x="5318782" y="795857"/>
            <a:ext cx="3650637" cy="46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Helmet on player head</a:t>
            </a:r>
          </a:p>
        </p:txBody>
      </p:sp>
      <p:sp>
        <p:nvSpPr>
          <p:cNvPr id="17" name="Content Placeholder 4105">
            <a:extLst>
              <a:ext uri="{FF2B5EF4-FFF2-40B4-BE49-F238E27FC236}">
                <a16:creationId xmlns:a16="http://schemas.microsoft.com/office/drawing/2014/main" id="{3936C88F-527C-4766-9B9F-F9E5E4D2C06A}"/>
              </a:ext>
            </a:extLst>
          </p:cNvPr>
          <p:cNvSpPr txBox="1">
            <a:spLocks/>
          </p:cNvSpPr>
          <p:nvPr/>
        </p:nvSpPr>
        <p:spPr>
          <a:xfrm>
            <a:off x="6297073" y="2700594"/>
            <a:ext cx="3650637" cy="46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Zombie facial features</a:t>
            </a:r>
          </a:p>
        </p:txBody>
      </p:sp>
      <p:sp>
        <p:nvSpPr>
          <p:cNvPr id="18" name="Content Placeholder 4105">
            <a:extLst>
              <a:ext uri="{FF2B5EF4-FFF2-40B4-BE49-F238E27FC236}">
                <a16:creationId xmlns:a16="http://schemas.microsoft.com/office/drawing/2014/main" id="{29BD11C5-E372-4BCC-B2D2-BC30C50D4BBD}"/>
              </a:ext>
            </a:extLst>
          </p:cNvPr>
          <p:cNvSpPr txBox="1">
            <a:spLocks/>
          </p:cNvSpPr>
          <p:nvPr/>
        </p:nvSpPr>
        <p:spPr>
          <a:xfrm>
            <a:off x="5197120" y="5084747"/>
            <a:ext cx="4221746" cy="159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Consistent body typing across all characters</a:t>
            </a:r>
          </a:p>
          <a:p>
            <a:r>
              <a:rPr lang="en-US" sz="2000" b="1" dirty="0"/>
              <a:t>Large Head on smaller/plump body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5811B5-312C-4A3B-AC4F-F00DC5B8942C}"/>
              </a:ext>
            </a:extLst>
          </p:cNvPr>
          <p:cNvSpPr/>
          <p:nvPr/>
        </p:nvSpPr>
        <p:spPr>
          <a:xfrm>
            <a:off x="160563" y="3980296"/>
            <a:ext cx="2771191" cy="259316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6065BAD-1B86-40DF-AC4E-EE5A087C67DF}"/>
              </a:ext>
            </a:extLst>
          </p:cNvPr>
          <p:cNvSpPr/>
          <p:nvPr/>
        </p:nvSpPr>
        <p:spPr>
          <a:xfrm>
            <a:off x="3549667" y="3004078"/>
            <a:ext cx="1208731" cy="103999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5E735E3-D81B-4568-BC76-7526C11B3A58}"/>
              </a:ext>
            </a:extLst>
          </p:cNvPr>
          <p:cNvSpPr/>
          <p:nvPr/>
        </p:nvSpPr>
        <p:spPr>
          <a:xfrm>
            <a:off x="2302468" y="762579"/>
            <a:ext cx="3016314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5B1B0AD-1679-4670-8E8C-E1C8CCCB107A}"/>
              </a:ext>
            </a:extLst>
          </p:cNvPr>
          <p:cNvSpPr/>
          <p:nvPr/>
        </p:nvSpPr>
        <p:spPr>
          <a:xfrm>
            <a:off x="2593295" y="1784462"/>
            <a:ext cx="3432671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4AFD04F-DDF4-4591-BDAA-8F872BDB6A04}"/>
              </a:ext>
            </a:extLst>
          </p:cNvPr>
          <p:cNvSpPr/>
          <p:nvPr/>
        </p:nvSpPr>
        <p:spPr>
          <a:xfrm>
            <a:off x="5018150" y="2762293"/>
            <a:ext cx="1278924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747F2BA-D954-4ED7-BFC9-70FA7AC8CCF7}"/>
              </a:ext>
            </a:extLst>
          </p:cNvPr>
          <p:cNvSpPr/>
          <p:nvPr/>
        </p:nvSpPr>
        <p:spPr>
          <a:xfrm rot="1277612">
            <a:off x="2098082" y="5006283"/>
            <a:ext cx="3223667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F27F0C5-1D62-4CE9-BDBE-DC012E4387A4}"/>
              </a:ext>
            </a:extLst>
          </p:cNvPr>
          <p:cNvSpPr/>
          <p:nvPr/>
        </p:nvSpPr>
        <p:spPr>
          <a:xfrm>
            <a:off x="1833331" y="5837910"/>
            <a:ext cx="3183287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704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E31D3E0B-42DC-4565-B41E-9722AC37A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8" name="Picture 8" descr="HMs Are Not In Pokémon Sword And Shield - Game Informer">
            <a:extLst>
              <a:ext uri="{FF2B5EF4-FFF2-40B4-BE49-F238E27FC236}">
                <a16:creationId xmlns:a16="http://schemas.microsoft.com/office/drawing/2014/main" id="{33007996-A762-4FDC-BB0E-8ED3F1292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67507C-F290-427A-8C69-DF8496B7A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2370136"/>
          </a:xfrm>
        </p:spPr>
        <p:txBody>
          <a:bodyPr>
            <a:normAutofit/>
          </a:bodyPr>
          <a:lstStyle/>
          <a:p>
            <a:r>
              <a:rPr lang="en-AU" dirty="0"/>
              <a:t>Models/Level of Detail (LOL)</a:t>
            </a:r>
          </a:p>
        </p:txBody>
      </p:sp>
      <p:pic>
        <p:nvPicPr>
          <p:cNvPr id="3074" name="Picture 2" descr="Guys, can we call no costume fall guys vanilla beans? : FallGuysGame">
            <a:extLst>
              <a:ext uri="{FF2B5EF4-FFF2-40B4-BE49-F238E27FC236}">
                <a16:creationId xmlns:a16="http://schemas.microsoft.com/office/drawing/2014/main" id="{CA92252F-C02E-4491-A8A3-62DBBD8B6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6" b="18351"/>
          <a:stretch/>
        </p:blipFill>
        <p:spPr bwMode="auto">
          <a:xfrm>
            <a:off x="20" y="10"/>
            <a:ext cx="6116549" cy="4000364"/>
          </a:xfrm>
          <a:custGeom>
            <a:avLst/>
            <a:gdLst/>
            <a:ahLst/>
            <a:cxnLst/>
            <a:rect l="l" t="t" r="r" b="b"/>
            <a:pathLst>
              <a:path w="6116569" h="4000374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215486" y="3769236"/>
                  <a:pt x="5090573" y="3852018"/>
                  <a:pt x="4964858" y="3941734"/>
                </a:cubicBezTo>
                <a:lnTo>
                  <a:pt x="4884502" y="4000374"/>
                </a:lnTo>
                <a:lnTo>
                  <a:pt x="0" y="400037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vercooked | Cooking Video Game | Team17">
            <a:extLst>
              <a:ext uri="{FF2B5EF4-FFF2-40B4-BE49-F238E27FC236}">
                <a16:creationId xmlns:a16="http://schemas.microsoft.com/office/drawing/2014/main" id="{4791A96C-7E44-4AB2-A1A6-9A8606D5F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8" r="-1" b="46"/>
          <a:stretch/>
        </p:blipFill>
        <p:spPr bwMode="auto">
          <a:xfrm>
            <a:off x="20" y="4129259"/>
            <a:ext cx="5312472" cy="2728741"/>
          </a:xfrm>
          <a:custGeom>
            <a:avLst/>
            <a:gdLst/>
            <a:ahLst/>
            <a:cxnLst/>
            <a:rect l="l" t="t" r="r" b="b"/>
            <a:pathLst>
              <a:path w="5312492" h="2728741">
                <a:moveTo>
                  <a:pt x="0" y="0"/>
                </a:moveTo>
                <a:lnTo>
                  <a:pt x="4687162" y="0"/>
                </a:lnTo>
                <a:lnTo>
                  <a:pt x="4623823" y="50557"/>
                </a:lnTo>
                <a:cubicBezTo>
                  <a:pt x="4564621" y="99249"/>
                  <a:pt x="4522181" y="137448"/>
                  <a:pt x="4507915" y="156103"/>
                </a:cubicBezTo>
                <a:cubicBezTo>
                  <a:pt x="4390937" y="312451"/>
                  <a:pt x="3900202" y="411945"/>
                  <a:pt x="3982942" y="436819"/>
                </a:cubicBezTo>
                <a:cubicBezTo>
                  <a:pt x="4051417" y="458139"/>
                  <a:pt x="4119891" y="436819"/>
                  <a:pt x="4185513" y="390625"/>
                </a:cubicBezTo>
                <a:cubicBezTo>
                  <a:pt x="4291078" y="316004"/>
                  <a:pt x="5010062" y="372858"/>
                  <a:pt x="5212633" y="305344"/>
                </a:cubicBezTo>
                <a:cubicBezTo>
                  <a:pt x="5241164" y="294684"/>
                  <a:pt x="5283960" y="259150"/>
                  <a:pt x="5312492" y="323111"/>
                </a:cubicBezTo>
                <a:cubicBezTo>
                  <a:pt x="5098508" y="554079"/>
                  <a:pt x="4833169" y="504333"/>
                  <a:pt x="4596361" y="667788"/>
                </a:cubicBezTo>
                <a:cubicBezTo>
                  <a:pt x="4684807" y="767281"/>
                  <a:pt x="4776107" y="756622"/>
                  <a:pt x="4873113" y="735302"/>
                </a:cubicBezTo>
                <a:cubicBezTo>
                  <a:pt x="4895938" y="728195"/>
                  <a:pt x="4930175" y="721088"/>
                  <a:pt x="4935881" y="763729"/>
                </a:cubicBezTo>
                <a:cubicBezTo>
                  <a:pt x="4941587" y="817029"/>
                  <a:pt x="4898790" y="827690"/>
                  <a:pt x="4873113" y="852563"/>
                </a:cubicBezTo>
                <a:cubicBezTo>
                  <a:pt x="4833169" y="888096"/>
                  <a:pt x="4773254" y="849010"/>
                  <a:pt x="4721898" y="944950"/>
                </a:cubicBezTo>
                <a:cubicBezTo>
                  <a:pt x="4873113" y="916524"/>
                  <a:pt x="4998650" y="870330"/>
                  <a:pt x="5132745" y="799262"/>
                </a:cubicBezTo>
                <a:cubicBezTo>
                  <a:pt x="5121333" y="856116"/>
                  <a:pt x="5081390" y="884543"/>
                  <a:pt x="5101362" y="930737"/>
                </a:cubicBezTo>
                <a:cubicBezTo>
                  <a:pt x="5118480" y="966270"/>
                  <a:pt x="5164130" y="980483"/>
                  <a:pt x="5138452" y="1047998"/>
                </a:cubicBezTo>
                <a:cubicBezTo>
                  <a:pt x="5067125" y="1122619"/>
                  <a:pt x="4967265" y="1108406"/>
                  <a:pt x="4904497" y="1211453"/>
                </a:cubicBezTo>
                <a:cubicBezTo>
                  <a:pt x="4818903" y="1357141"/>
                  <a:pt x="4684807" y="1413995"/>
                  <a:pt x="4579242" y="1524149"/>
                </a:cubicBezTo>
                <a:cubicBezTo>
                  <a:pt x="4545005" y="1563236"/>
                  <a:pt x="4313903" y="1691158"/>
                  <a:pt x="4253988" y="1733799"/>
                </a:cubicBezTo>
                <a:cubicBezTo>
                  <a:pt x="4168395" y="1794206"/>
                  <a:pt x="4071389" y="1815526"/>
                  <a:pt x="3985795" y="1918573"/>
                </a:cubicBezTo>
                <a:cubicBezTo>
                  <a:pt x="4065682" y="1936341"/>
                  <a:pt x="4134157" y="1840399"/>
                  <a:pt x="4231163" y="1879486"/>
                </a:cubicBezTo>
                <a:cubicBezTo>
                  <a:pt x="4074242" y="1982534"/>
                  <a:pt x="3931586" y="2032281"/>
                  <a:pt x="3814609" y="2167309"/>
                </a:cubicBezTo>
                <a:cubicBezTo>
                  <a:pt x="3800343" y="2185076"/>
                  <a:pt x="3771812" y="2181522"/>
                  <a:pt x="3751840" y="2188629"/>
                </a:cubicBezTo>
                <a:cubicBezTo>
                  <a:pt x="3529298" y="2256143"/>
                  <a:pt x="3309608" y="2316550"/>
                  <a:pt x="3089919" y="2412491"/>
                </a:cubicBezTo>
                <a:cubicBezTo>
                  <a:pt x="3041416" y="2433812"/>
                  <a:pt x="2955823" y="2444472"/>
                  <a:pt x="2961529" y="2511986"/>
                </a:cubicBezTo>
                <a:cubicBezTo>
                  <a:pt x="2972941" y="2615033"/>
                  <a:pt x="3055681" y="2536859"/>
                  <a:pt x="3107038" y="2522646"/>
                </a:cubicBezTo>
                <a:cubicBezTo>
                  <a:pt x="3269664" y="2483558"/>
                  <a:pt x="3432292" y="2419598"/>
                  <a:pt x="3594919" y="2440919"/>
                </a:cubicBezTo>
                <a:cubicBezTo>
                  <a:pt x="3483648" y="2487113"/>
                  <a:pt x="3372376" y="2529752"/>
                  <a:pt x="3261106" y="2575947"/>
                </a:cubicBezTo>
                <a:cubicBezTo>
                  <a:pt x="3386642" y="2554626"/>
                  <a:pt x="3495061" y="2636354"/>
                  <a:pt x="3620597" y="2590160"/>
                </a:cubicBezTo>
                <a:cubicBezTo>
                  <a:pt x="3660541" y="2575947"/>
                  <a:pt x="3700484" y="2615033"/>
                  <a:pt x="3703337" y="2675440"/>
                </a:cubicBezTo>
                <a:cubicBezTo>
                  <a:pt x="3706191" y="2696760"/>
                  <a:pt x="3700484" y="2714528"/>
                  <a:pt x="3689072" y="2728741"/>
                </a:cubicBezTo>
                <a:lnTo>
                  <a:pt x="0" y="27287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1E838-3890-4E53-B40B-05F545815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914649"/>
            <a:ext cx="4840010" cy="3262313"/>
          </a:xfrm>
        </p:spPr>
        <p:txBody>
          <a:bodyPr>
            <a:normAutofit/>
          </a:bodyPr>
          <a:lstStyle/>
          <a:p>
            <a:r>
              <a:rPr lang="en-AU" sz="2400"/>
              <a:t>Basic character models</a:t>
            </a:r>
          </a:p>
          <a:p>
            <a:r>
              <a:rPr lang="en-AU" sz="2400"/>
              <a:t>‘Low-quality’ realistic with cartoon-like details for the environment </a:t>
            </a:r>
          </a:p>
          <a:p>
            <a:r>
              <a:rPr lang="en-AU" sz="2400"/>
              <a:t>Maintains hand-painted art style</a:t>
            </a:r>
          </a:p>
          <a:p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2148935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6" name="Rectangle 87">
            <a:extLst>
              <a:ext uri="{FF2B5EF4-FFF2-40B4-BE49-F238E27FC236}">
                <a16:creationId xmlns:a16="http://schemas.microsoft.com/office/drawing/2014/main" id="{9869CF1C-0222-4483-A81A-DBC2FA6B8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AA5883B-EF52-493B-B73D-3BBA20632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Reflective Shiny Chrome Texture Free | Metal texture, Photoshop textures,  Steel textures">
            <a:extLst>
              <a:ext uri="{FF2B5EF4-FFF2-40B4-BE49-F238E27FC236}">
                <a16:creationId xmlns:a16="http://schemas.microsoft.com/office/drawing/2014/main" id="{79E55D52-603A-49C7-8DEA-E4CC4D070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7" r="659"/>
          <a:stretch/>
        </p:blipFill>
        <p:spPr bwMode="auto">
          <a:xfrm>
            <a:off x="-1" y="10"/>
            <a:ext cx="74380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2" name="Freeform: Shape 91">
            <a:extLst>
              <a:ext uri="{FF2B5EF4-FFF2-40B4-BE49-F238E27FC236}">
                <a16:creationId xmlns:a16="http://schemas.microsoft.com/office/drawing/2014/main" id="{398F60F9-95A7-4375-8DED-A1545CFE2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68765" y="-87727"/>
            <a:ext cx="5675315" cy="7212844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CDCB9-C6AB-4992-B3C9-A9A48E59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80" y="1201003"/>
            <a:ext cx="5752530" cy="1310185"/>
          </a:xfrm>
        </p:spPr>
        <p:txBody>
          <a:bodyPr anchor="b">
            <a:normAutofit/>
          </a:bodyPr>
          <a:lstStyle/>
          <a:p>
            <a:r>
              <a:rPr lang="en-AU"/>
              <a:t>Textures</a:t>
            </a:r>
            <a:endParaRPr lang="en-AU" dirty="0"/>
          </a:p>
        </p:txBody>
      </p:sp>
      <p:pic>
        <p:nvPicPr>
          <p:cNvPr id="9222" name="Picture 6" descr="New Craft ovens from Asko - Appliance Retailer">
            <a:extLst>
              <a:ext uri="{FF2B5EF4-FFF2-40B4-BE49-F238E27FC236}">
                <a16:creationId xmlns:a16="http://schemas.microsoft.com/office/drawing/2014/main" id="{384F06DF-DD91-4B29-B46A-305A59D85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8418"/>
          <a:stretch/>
        </p:blipFill>
        <p:spPr bwMode="auto">
          <a:xfrm>
            <a:off x="7537714" y="2"/>
            <a:ext cx="4654287" cy="22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BD4E-9214-4B95-BB69-FA04B11D9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980" y="2711395"/>
            <a:ext cx="4349190" cy="2276862"/>
          </a:xfrm>
        </p:spPr>
        <p:txBody>
          <a:bodyPr>
            <a:normAutofit/>
          </a:bodyPr>
          <a:lstStyle/>
          <a:p>
            <a:r>
              <a:rPr lang="en-AU" sz="2000" dirty="0"/>
              <a:t>Smooth reflective/metal texture on most surfaces</a:t>
            </a:r>
          </a:p>
          <a:p>
            <a:r>
              <a:rPr lang="en-AU" sz="2000" b="1" u="sng" dirty="0"/>
              <a:t>NO</a:t>
            </a:r>
            <a:r>
              <a:rPr lang="en-AU" sz="2000" dirty="0"/>
              <a:t> reflection on characters</a:t>
            </a:r>
          </a:p>
        </p:txBody>
      </p:sp>
      <p:pic>
        <p:nvPicPr>
          <p:cNvPr id="2050" name="Picture 2" descr="Free Cinema 4D 3D Model: Among Us Crewmate Spaceman Rigged - The Pixel Lab">
            <a:extLst>
              <a:ext uri="{FF2B5EF4-FFF2-40B4-BE49-F238E27FC236}">
                <a16:creationId xmlns:a16="http://schemas.microsoft.com/office/drawing/2014/main" id="{69DB6B87-E07C-4D91-BFFF-76C3684AB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5" r="2" b="3448"/>
          <a:stretch/>
        </p:blipFill>
        <p:spPr bwMode="auto">
          <a:xfrm>
            <a:off x="7537716" y="2310357"/>
            <a:ext cx="4654285" cy="223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Best Carbon Fiber Motorcycle Helmets 2021 - PickMyHelmet">
            <a:extLst>
              <a:ext uri="{FF2B5EF4-FFF2-40B4-BE49-F238E27FC236}">
                <a16:creationId xmlns:a16="http://schemas.microsoft.com/office/drawing/2014/main" id="{318F2630-118F-40EF-8519-98134288B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3" r="-1" b="25450"/>
          <a:stretch/>
        </p:blipFill>
        <p:spPr bwMode="auto">
          <a:xfrm>
            <a:off x="7537716" y="4636656"/>
            <a:ext cx="4654284" cy="22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FCA0DCD-AB49-4AFB-B88B-2726A4913EB1}"/>
              </a:ext>
            </a:extLst>
          </p:cNvPr>
          <p:cNvSpPr/>
          <p:nvPr/>
        </p:nvSpPr>
        <p:spPr>
          <a:xfrm>
            <a:off x="8067699" y="161689"/>
            <a:ext cx="832991" cy="77510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629C276-D4EC-4F0D-917F-F0DC69A43FF7}"/>
              </a:ext>
            </a:extLst>
          </p:cNvPr>
          <p:cNvSpPr/>
          <p:nvPr/>
        </p:nvSpPr>
        <p:spPr>
          <a:xfrm rot="289545">
            <a:off x="10283706" y="125890"/>
            <a:ext cx="1314003" cy="53177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846CBB-1D78-4E61-A610-53E755433DD9}"/>
              </a:ext>
            </a:extLst>
          </p:cNvPr>
          <p:cNvSpPr/>
          <p:nvPr/>
        </p:nvSpPr>
        <p:spPr>
          <a:xfrm>
            <a:off x="9271731" y="1579349"/>
            <a:ext cx="791363" cy="45686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328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3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C526E855-5A43-48E4-A718-C04B1C6E9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2208" r="-2" b="6453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117DB-60F6-4EA0-8BEB-8DB7AB92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510" y="365125"/>
            <a:ext cx="5251316" cy="16276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Colour Palette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71118-5A29-4E46-AA16-23CB5578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430" y="3612357"/>
            <a:ext cx="4117355" cy="13790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cap="all" dirty="0"/>
              <a:t>Dirty/neon green and black FOR ASSETS AND CHARACTERS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B7BB3C-29BF-4F23-98FF-ADA01573C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4" r="8563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857FB7C-F113-4A6E-BBD5-0DB6C3E4A0E7}"/>
              </a:ext>
            </a:extLst>
          </p:cNvPr>
          <p:cNvSpPr txBox="1">
            <a:spLocks/>
          </p:cNvSpPr>
          <p:nvPr/>
        </p:nvSpPr>
        <p:spPr>
          <a:xfrm>
            <a:off x="8067549" y="3680867"/>
            <a:ext cx="3351213" cy="1379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cap="all" dirty="0"/>
              <a:t>Clean blue for sky and environment outside of the level</a:t>
            </a:r>
          </a:p>
        </p:txBody>
      </p:sp>
    </p:spTree>
    <p:extLst>
      <p:ext uri="{BB962C8B-B14F-4D97-AF65-F5344CB8AC3E}">
        <p14:creationId xmlns:p14="http://schemas.microsoft.com/office/powerpoint/2010/main" val="3690667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rush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353</Words>
  <Application>Microsoft Office PowerPoint</Application>
  <PresentationFormat>Widescreen</PresentationFormat>
  <Paragraphs>58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Elephant</vt:lpstr>
      <vt:lpstr>BrushVTI</vt:lpstr>
      <vt:lpstr>Art Bible: Zombie Platformer</vt:lpstr>
      <vt:lpstr>Overview: Zombie Platformer</vt:lpstr>
      <vt:lpstr>Mood Board</vt:lpstr>
      <vt:lpstr>Project Art Style</vt:lpstr>
      <vt:lpstr>Environment/Atmosphere</vt:lpstr>
      <vt:lpstr>Characters</vt:lpstr>
      <vt:lpstr>Models/Level of Detail (LOL)</vt:lpstr>
      <vt:lpstr>Textures</vt:lpstr>
      <vt:lpstr>Colour Palette</vt:lpstr>
      <vt:lpstr>UI Style</vt:lpstr>
      <vt:lpstr>Lighting</vt:lpstr>
      <vt:lpstr>Camera</vt:lpstr>
      <vt:lpstr>Feature Asset: Concept</vt:lpstr>
      <vt:lpstr>Feature Asset: Grey Box</vt:lpstr>
      <vt:lpstr>Feature Asset: 1st Pass</vt:lpstr>
      <vt:lpstr>Feature Asset: Final Model (textured)</vt:lpstr>
      <vt:lpstr>Design Rules</vt:lpstr>
      <vt:lpstr>Art Tools</vt:lpstr>
      <vt:lpstr>Technical Guidelines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Bible: Zombie Platformer</dc:title>
  <dc:creator>James Webster</dc:creator>
  <cp:lastModifiedBy>James Webster</cp:lastModifiedBy>
  <cp:revision>8</cp:revision>
  <dcterms:created xsi:type="dcterms:W3CDTF">2021-04-21T05:20:18Z</dcterms:created>
  <dcterms:modified xsi:type="dcterms:W3CDTF">2021-04-26T04:10:06Z</dcterms:modified>
</cp:coreProperties>
</file>